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91"/>
    <p:restoredTop sz="94668"/>
  </p:normalViewPr>
  <p:slideViewPr>
    <p:cSldViewPr snapToGrid="0">
      <p:cViewPr varScale="1">
        <p:scale>
          <a:sx n="115" d="100"/>
          <a:sy n="115" d="100"/>
        </p:scale>
        <p:origin x="86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封面">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9EDE538-7706-98C9-4799-810CADA2B3C6}"/>
              </a:ext>
            </a:extLst>
          </p:cNvPr>
          <p:cNvPicPr>
            <a:picLocks noChangeAspect="1"/>
          </p:cNvPicPr>
          <p:nvPr userDrawn="1"/>
        </p:nvPicPr>
        <p:blipFill>
          <a:blip r:embed="rId2"/>
          <a:stretch>
            <a:fillRect/>
          </a:stretch>
        </p:blipFill>
        <p:spPr>
          <a:xfrm>
            <a:off x="0" y="-14454"/>
            <a:ext cx="12204972" cy="6872454"/>
          </a:xfrm>
          <a:prstGeom prst="rect">
            <a:avLst/>
          </a:prstGeom>
        </p:spPr>
      </p:pic>
      <p:pic>
        <p:nvPicPr>
          <p:cNvPr id="58" name="图片 57">
            <a:extLst>
              <a:ext uri="{FF2B5EF4-FFF2-40B4-BE49-F238E27FC236}">
                <a16:creationId xmlns:a16="http://schemas.microsoft.com/office/drawing/2014/main" id="{B035FA2A-3401-EA73-A357-0EBCEE7358A6}"/>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solidFill>
                  <a:schemeClr val="tx1"/>
                </a:solidFill>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grpSp>
        <p:nvGrpSpPr>
          <p:cNvPr id="6" name="组合 5">
            <a:extLst>
              <a:ext uri="{FF2B5EF4-FFF2-40B4-BE49-F238E27FC236}">
                <a16:creationId xmlns:a16="http://schemas.microsoft.com/office/drawing/2014/main" id="{F1F1E39D-7D79-DBF0-473A-886829651C0F}"/>
              </a:ext>
            </a:extLst>
          </p:cNvPr>
          <p:cNvGrpSpPr/>
          <p:nvPr userDrawn="1"/>
        </p:nvGrpSpPr>
        <p:grpSpPr>
          <a:xfrm>
            <a:off x="6810605" y="1453924"/>
            <a:ext cx="4816277" cy="3607173"/>
            <a:chOff x="6810605" y="1453924"/>
            <a:chExt cx="4816277" cy="3607173"/>
          </a:xfrm>
        </p:grpSpPr>
        <p:pic>
          <p:nvPicPr>
            <p:cNvPr id="22" name="图片 21">
              <a:extLst>
                <a:ext uri="{FF2B5EF4-FFF2-40B4-BE49-F238E27FC236}">
                  <a16:creationId xmlns:a16="http://schemas.microsoft.com/office/drawing/2014/main" id="{70958952-89BB-2520-CBBB-8FAAF0452370}"/>
                </a:ext>
              </a:extLst>
            </p:cNvPr>
            <p:cNvPicPr>
              <a:picLocks noChangeAspect="1"/>
            </p:cNvPicPr>
            <p:nvPr userDrawn="1"/>
          </p:nvPicPr>
          <p:blipFill>
            <a:blip r:embed="rId4"/>
            <a:stretch>
              <a:fillRect/>
            </a:stretch>
          </p:blipFill>
          <p:spPr>
            <a:xfrm>
              <a:off x="10786919" y="3582014"/>
              <a:ext cx="811263" cy="71060"/>
            </a:xfrm>
            <a:prstGeom prst="rect">
              <a:avLst/>
            </a:prstGeom>
          </p:spPr>
        </p:pic>
        <p:pic>
          <p:nvPicPr>
            <p:cNvPr id="24" name="图片 23">
              <a:extLst>
                <a:ext uri="{FF2B5EF4-FFF2-40B4-BE49-F238E27FC236}">
                  <a16:creationId xmlns:a16="http://schemas.microsoft.com/office/drawing/2014/main" id="{62068CBB-6B69-B59A-910F-284350E02E64}"/>
                </a:ext>
              </a:extLst>
            </p:cNvPr>
            <p:cNvPicPr>
              <a:picLocks noChangeAspect="1"/>
            </p:cNvPicPr>
            <p:nvPr userDrawn="1"/>
          </p:nvPicPr>
          <p:blipFill>
            <a:blip r:embed="rId5"/>
            <a:stretch>
              <a:fillRect/>
            </a:stretch>
          </p:blipFill>
          <p:spPr>
            <a:xfrm>
              <a:off x="6810605" y="2102753"/>
              <a:ext cx="811263" cy="71060"/>
            </a:xfrm>
            <a:prstGeom prst="rect">
              <a:avLst/>
            </a:prstGeom>
          </p:spPr>
        </p:pic>
        <p:pic>
          <p:nvPicPr>
            <p:cNvPr id="26" name="图片 25">
              <a:extLst>
                <a:ext uri="{FF2B5EF4-FFF2-40B4-BE49-F238E27FC236}">
                  <a16:creationId xmlns:a16="http://schemas.microsoft.com/office/drawing/2014/main" id="{9915802C-7D90-518A-3BCF-276A2C817DE4}"/>
                </a:ext>
              </a:extLst>
            </p:cNvPr>
            <p:cNvPicPr>
              <a:picLocks noChangeAspect="1"/>
            </p:cNvPicPr>
            <p:nvPr userDrawn="1"/>
          </p:nvPicPr>
          <p:blipFill>
            <a:blip r:embed="rId6"/>
            <a:stretch>
              <a:fillRect/>
            </a:stretch>
          </p:blipFill>
          <p:spPr>
            <a:xfrm>
              <a:off x="9845406" y="4638284"/>
              <a:ext cx="252324" cy="422813"/>
            </a:xfrm>
            <a:prstGeom prst="rect">
              <a:avLst/>
            </a:prstGeom>
          </p:spPr>
        </p:pic>
        <p:pic>
          <p:nvPicPr>
            <p:cNvPr id="28" name="图片 27">
              <a:extLst>
                <a:ext uri="{FF2B5EF4-FFF2-40B4-BE49-F238E27FC236}">
                  <a16:creationId xmlns:a16="http://schemas.microsoft.com/office/drawing/2014/main" id="{2C08C667-A4A0-E44D-1C48-90034E6D1F71}"/>
                </a:ext>
              </a:extLst>
            </p:cNvPr>
            <p:cNvPicPr>
              <a:picLocks noChangeAspect="1"/>
            </p:cNvPicPr>
            <p:nvPr userDrawn="1"/>
          </p:nvPicPr>
          <p:blipFill>
            <a:blip r:embed="rId7"/>
            <a:stretch>
              <a:fillRect/>
            </a:stretch>
          </p:blipFill>
          <p:spPr>
            <a:xfrm>
              <a:off x="8126619" y="1453924"/>
              <a:ext cx="252324" cy="422813"/>
            </a:xfrm>
            <a:prstGeom prst="rect">
              <a:avLst/>
            </a:prstGeom>
          </p:spPr>
        </p:pic>
        <p:pic>
          <p:nvPicPr>
            <p:cNvPr id="30" name="图片 29">
              <a:extLst>
                <a:ext uri="{FF2B5EF4-FFF2-40B4-BE49-F238E27FC236}">
                  <a16:creationId xmlns:a16="http://schemas.microsoft.com/office/drawing/2014/main" id="{F4FE5D59-DDFB-AA65-6242-97F3CBF73177}"/>
                </a:ext>
              </a:extLst>
            </p:cNvPr>
            <p:cNvPicPr>
              <a:picLocks noChangeAspect="1"/>
            </p:cNvPicPr>
            <p:nvPr userDrawn="1"/>
          </p:nvPicPr>
          <p:blipFill>
            <a:blip r:embed="rId8"/>
            <a:stretch>
              <a:fillRect/>
            </a:stretch>
          </p:blipFill>
          <p:spPr>
            <a:xfrm>
              <a:off x="10283787" y="1455794"/>
              <a:ext cx="593294" cy="81834"/>
            </a:xfrm>
            <a:prstGeom prst="rect">
              <a:avLst/>
            </a:prstGeom>
          </p:spPr>
        </p:pic>
        <p:pic>
          <p:nvPicPr>
            <p:cNvPr id="32" name="图片 31">
              <a:extLst>
                <a:ext uri="{FF2B5EF4-FFF2-40B4-BE49-F238E27FC236}">
                  <a16:creationId xmlns:a16="http://schemas.microsoft.com/office/drawing/2014/main" id="{76EC61C4-56F0-BCAE-CB9F-F5CA511E5DDD}"/>
                </a:ext>
              </a:extLst>
            </p:cNvPr>
            <p:cNvPicPr>
              <a:picLocks noChangeAspect="1"/>
            </p:cNvPicPr>
            <p:nvPr userDrawn="1"/>
          </p:nvPicPr>
          <p:blipFill>
            <a:blip r:embed="rId9"/>
            <a:stretch>
              <a:fillRect/>
            </a:stretch>
          </p:blipFill>
          <p:spPr>
            <a:xfrm>
              <a:off x="7365906" y="3996557"/>
              <a:ext cx="593294" cy="81834"/>
            </a:xfrm>
            <a:prstGeom prst="rect">
              <a:avLst/>
            </a:prstGeom>
          </p:spPr>
        </p:pic>
        <p:pic>
          <p:nvPicPr>
            <p:cNvPr id="34" name="图片 33">
              <a:extLst>
                <a:ext uri="{FF2B5EF4-FFF2-40B4-BE49-F238E27FC236}">
                  <a16:creationId xmlns:a16="http://schemas.microsoft.com/office/drawing/2014/main" id="{A2D6C1BF-DDF5-7AF4-8F91-1018B8EAA0D2}"/>
                </a:ext>
              </a:extLst>
            </p:cNvPr>
            <p:cNvPicPr>
              <a:picLocks noChangeAspect="1"/>
            </p:cNvPicPr>
            <p:nvPr userDrawn="1"/>
          </p:nvPicPr>
          <p:blipFill>
            <a:blip r:embed="rId10"/>
            <a:stretch>
              <a:fillRect/>
            </a:stretch>
          </p:blipFill>
          <p:spPr>
            <a:xfrm>
              <a:off x="10933793" y="2629621"/>
              <a:ext cx="693089" cy="78462"/>
            </a:xfrm>
            <a:prstGeom prst="rect">
              <a:avLst/>
            </a:prstGeom>
          </p:spPr>
        </p:pic>
        <p:pic>
          <p:nvPicPr>
            <p:cNvPr id="38" name="图片 37">
              <a:extLst>
                <a:ext uri="{FF2B5EF4-FFF2-40B4-BE49-F238E27FC236}">
                  <a16:creationId xmlns:a16="http://schemas.microsoft.com/office/drawing/2014/main" id="{3CEE6855-8CF9-7988-11B5-C03D91D3CB2C}"/>
                </a:ext>
              </a:extLst>
            </p:cNvPr>
            <p:cNvPicPr>
              <a:picLocks noChangeAspect="1"/>
            </p:cNvPicPr>
            <p:nvPr userDrawn="1"/>
          </p:nvPicPr>
          <p:blipFill>
            <a:blip r:embed="rId11"/>
            <a:stretch>
              <a:fillRect/>
            </a:stretch>
          </p:blipFill>
          <p:spPr>
            <a:xfrm>
              <a:off x="9028165" y="1850429"/>
              <a:ext cx="252324" cy="252324"/>
            </a:xfrm>
            <a:prstGeom prst="rect">
              <a:avLst/>
            </a:prstGeom>
          </p:spPr>
        </p:pic>
        <p:pic>
          <p:nvPicPr>
            <p:cNvPr id="40" name="图片 39">
              <a:extLst>
                <a:ext uri="{FF2B5EF4-FFF2-40B4-BE49-F238E27FC236}">
                  <a16:creationId xmlns:a16="http://schemas.microsoft.com/office/drawing/2014/main" id="{190FCFF3-05D1-3F0A-C640-C07B1DD10723}"/>
                </a:ext>
              </a:extLst>
            </p:cNvPr>
            <p:cNvPicPr>
              <a:picLocks noChangeAspect="1"/>
            </p:cNvPicPr>
            <p:nvPr userDrawn="1"/>
          </p:nvPicPr>
          <p:blipFill>
            <a:blip r:embed="rId12"/>
            <a:stretch>
              <a:fillRect/>
            </a:stretch>
          </p:blipFill>
          <p:spPr>
            <a:xfrm>
              <a:off x="8541281" y="2371448"/>
              <a:ext cx="422808" cy="81834"/>
            </a:xfrm>
            <a:prstGeom prst="rect">
              <a:avLst/>
            </a:prstGeom>
          </p:spPr>
        </p:pic>
        <p:pic>
          <p:nvPicPr>
            <p:cNvPr id="42" name="图片 41">
              <a:extLst>
                <a:ext uri="{FF2B5EF4-FFF2-40B4-BE49-F238E27FC236}">
                  <a16:creationId xmlns:a16="http://schemas.microsoft.com/office/drawing/2014/main" id="{9485FB7C-0A8F-19B8-E053-F8F5BA10EAB3}"/>
                </a:ext>
              </a:extLst>
            </p:cNvPr>
            <p:cNvPicPr>
              <a:picLocks noChangeAspect="1"/>
            </p:cNvPicPr>
            <p:nvPr userDrawn="1"/>
          </p:nvPicPr>
          <p:blipFill>
            <a:blip r:embed="rId13"/>
            <a:stretch>
              <a:fillRect/>
            </a:stretch>
          </p:blipFill>
          <p:spPr>
            <a:xfrm>
              <a:off x="7605370" y="2579125"/>
              <a:ext cx="422808" cy="81834"/>
            </a:xfrm>
            <a:prstGeom prst="rect">
              <a:avLst/>
            </a:prstGeom>
          </p:spPr>
        </p:pic>
        <p:pic>
          <p:nvPicPr>
            <p:cNvPr id="44" name="图片 43">
              <a:extLst>
                <a:ext uri="{FF2B5EF4-FFF2-40B4-BE49-F238E27FC236}">
                  <a16:creationId xmlns:a16="http://schemas.microsoft.com/office/drawing/2014/main" id="{D6BD493C-8B04-071B-6349-90DE179FAB93}"/>
                </a:ext>
              </a:extLst>
            </p:cNvPr>
            <p:cNvPicPr>
              <a:picLocks noChangeAspect="1"/>
            </p:cNvPicPr>
            <p:nvPr userDrawn="1"/>
          </p:nvPicPr>
          <p:blipFill>
            <a:blip r:embed="rId14"/>
            <a:stretch>
              <a:fillRect/>
            </a:stretch>
          </p:blipFill>
          <p:spPr>
            <a:xfrm>
              <a:off x="9028165" y="3998243"/>
              <a:ext cx="405393" cy="78462"/>
            </a:xfrm>
            <a:prstGeom prst="rect">
              <a:avLst/>
            </a:prstGeom>
          </p:spPr>
        </p:pic>
        <p:pic>
          <p:nvPicPr>
            <p:cNvPr id="46" name="图片 45">
              <a:extLst>
                <a:ext uri="{FF2B5EF4-FFF2-40B4-BE49-F238E27FC236}">
                  <a16:creationId xmlns:a16="http://schemas.microsoft.com/office/drawing/2014/main" id="{E086BE88-E9D6-D181-F071-67ADA87CE9D1}"/>
                </a:ext>
              </a:extLst>
            </p:cNvPr>
            <p:cNvPicPr>
              <a:picLocks noChangeAspect="1"/>
            </p:cNvPicPr>
            <p:nvPr userDrawn="1"/>
          </p:nvPicPr>
          <p:blipFill>
            <a:blip r:embed="rId15"/>
            <a:stretch>
              <a:fillRect/>
            </a:stretch>
          </p:blipFill>
          <p:spPr>
            <a:xfrm>
              <a:off x="9857560" y="3959659"/>
              <a:ext cx="1445747" cy="511467"/>
            </a:xfrm>
            <a:prstGeom prst="rect">
              <a:avLst/>
            </a:prstGeom>
          </p:spPr>
        </p:pic>
        <p:pic>
          <p:nvPicPr>
            <p:cNvPr id="48" name="图片 47">
              <a:extLst>
                <a:ext uri="{FF2B5EF4-FFF2-40B4-BE49-F238E27FC236}">
                  <a16:creationId xmlns:a16="http://schemas.microsoft.com/office/drawing/2014/main" id="{895733A3-3E21-82F8-D76B-DECE5C1AAF99}"/>
                </a:ext>
              </a:extLst>
            </p:cNvPr>
            <p:cNvPicPr>
              <a:picLocks noChangeAspect="1"/>
            </p:cNvPicPr>
            <p:nvPr userDrawn="1"/>
          </p:nvPicPr>
          <p:blipFill>
            <a:blip r:embed="rId16"/>
            <a:stretch>
              <a:fillRect/>
            </a:stretch>
          </p:blipFill>
          <p:spPr>
            <a:xfrm>
              <a:off x="10283787" y="3005603"/>
              <a:ext cx="661499" cy="265963"/>
            </a:xfrm>
            <a:prstGeom prst="rect">
              <a:avLst/>
            </a:prstGeom>
          </p:spPr>
        </p:pic>
        <p:pic>
          <p:nvPicPr>
            <p:cNvPr id="50" name="图片 49">
              <a:extLst>
                <a:ext uri="{FF2B5EF4-FFF2-40B4-BE49-F238E27FC236}">
                  <a16:creationId xmlns:a16="http://schemas.microsoft.com/office/drawing/2014/main" id="{62632074-BAAD-245F-D8BF-B5DD996DF2C5}"/>
                </a:ext>
              </a:extLst>
            </p:cNvPr>
            <p:cNvPicPr>
              <a:picLocks noChangeAspect="1"/>
            </p:cNvPicPr>
            <p:nvPr userDrawn="1"/>
          </p:nvPicPr>
          <p:blipFill>
            <a:blip r:embed="rId17"/>
            <a:stretch>
              <a:fillRect/>
            </a:stretch>
          </p:blipFill>
          <p:spPr>
            <a:xfrm>
              <a:off x="10083264" y="1969176"/>
              <a:ext cx="467870" cy="478383"/>
            </a:xfrm>
            <a:prstGeom prst="rect">
              <a:avLst/>
            </a:prstGeom>
          </p:spPr>
        </p:pic>
        <p:pic>
          <p:nvPicPr>
            <p:cNvPr id="52" name="图片 51">
              <a:extLst>
                <a:ext uri="{FF2B5EF4-FFF2-40B4-BE49-F238E27FC236}">
                  <a16:creationId xmlns:a16="http://schemas.microsoft.com/office/drawing/2014/main" id="{DF69A94F-7DAD-5579-E5DD-F99FC5C7A20E}"/>
                </a:ext>
              </a:extLst>
            </p:cNvPr>
            <p:cNvPicPr>
              <a:picLocks noChangeAspect="1"/>
            </p:cNvPicPr>
            <p:nvPr userDrawn="1"/>
          </p:nvPicPr>
          <p:blipFill>
            <a:blip r:embed="rId18"/>
            <a:stretch>
              <a:fillRect/>
            </a:stretch>
          </p:blipFill>
          <p:spPr>
            <a:xfrm>
              <a:off x="8338884" y="4215392"/>
              <a:ext cx="388715" cy="443272"/>
            </a:xfrm>
            <a:prstGeom prst="rect">
              <a:avLst/>
            </a:prstGeom>
          </p:spPr>
        </p:pic>
        <p:pic>
          <p:nvPicPr>
            <p:cNvPr id="54" name="图片 53">
              <a:extLst>
                <a:ext uri="{FF2B5EF4-FFF2-40B4-BE49-F238E27FC236}">
                  <a16:creationId xmlns:a16="http://schemas.microsoft.com/office/drawing/2014/main" id="{4DED4BA0-8F74-72D9-3F53-88F8BDA5192D}"/>
                </a:ext>
              </a:extLst>
            </p:cNvPr>
            <p:cNvPicPr>
              <a:picLocks noChangeAspect="1"/>
            </p:cNvPicPr>
            <p:nvPr userDrawn="1"/>
          </p:nvPicPr>
          <p:blipFill>
            <a:blip r:embed="rId19"/>
            <a:stretch>
              <a:fillRect/>
            </a:stretch>
          </p:blipFill>
          <p:spPr>
            <a:xfrm>
              <a:off x="9112430" y="2544919"/>
              <a:ext cx="942634" cy="1112991"/>
            </a:xfrm>
            <a:prstGeom prst="rect">
              <a:avLst/>
            </a:prstGeom>
          </p:spPr>
        </p:pic>
      </p:grpSp>
      <p:pic>
        <p:nvPicPr>
          <p:cNvPr id="59" name="图片 58">
            <a:extLst>
              <a:ext uri="{FF2B5EF4-FFF2-40B4-BE49-F238E27FC236}">
                <a16:creationId xmlns:a16="http://schemas.microsoft.com/office/drawing/2014/main" id="{1D7AC5D0-1E0A-742B-7B0C-41C8C0A0FF98}"/>
              </a:ext>
            </a:extLst>
          </p:cNvPr>
          <p:cNvPicPr>
            <a:picLocks noChangeAspect="1"/>
          </p:cNvPicPr>
          <p:nvPr userDrawn="1"/>
        </p:nvPicPr>
        <p:blipFill>
          <a:blip r:embed="rId20"/>
          <a:stretch>
            <a:fillRect/>
          </a:stretch>
        </p:blipFill>
        <p:spPr>
          <a:xfrm>
            <a:off x="477850" y="358168"/>
            <a:ext cx="1284833" cy="242283"/>
          </a:xfrm>
          <a:prstGeom prst="rect">
            <a:avLst/>
          </a:prstGeom>
        </p:spPr>
      </p:pic>
    </p:spTree>
    <p:extLst>
      <p:ext uri="{BB962C8B-B14F-4D97-AF65-F5344CB8AC3E}">
        <p14:creationId xmlns:p14="http://schemas.microsoft.com/office/powerpoint/2010/main" val="2784175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封底">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F118FB2-C2C5-7F01-B18C-36B57E6D291E}"/>
              </a:ext>
            </a:extLst>
          </p:cNvPr>
          <p:cNvPicPr>
            <a:picLocks noChangeAspect="1"/>
          </p:cNvPicPr>
          <p:nvPr userDrawn="1"/>
        </p:nvPicPr>
        <p:blipFill>
          <a:blip r:embed="rId2"/>
          <a:stretch>
            <a:fillRect/>
          </a:stretch>
        </p:blipFill>
        <p:spPr>
          <a:xfrm>
            <a:off x="0" y="-14454"/>
            <a:ext cx="12204972" cy="6872454"/>
          </a:xfrm>
          <a:prstGeom prst="rect">
            <a:avLst/>
          </a:prstGeom>
        </p:spPr>
      </p:pic>
      <p:pic>
        <p:nvPicPr>
          <p:cNvPr id="58" name="图片 57">
            <a:extLst>
              <a:ext uri="{FF2B5EF4-FFF2-40B4-BE49-F238E27FC236}">
                <a16:creationId xmlns:a16="http://schemas.microsoft.com/office/drawing/2014/main" id="{B035FA2A-3401-EA73-A357-0EBCEE7358A6}"/>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solidFill>
                  <a:schemeClr val="tx1"/>
                </a:solidFill>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grpSp>
        <p:nvGrpSpPr>
          <p:cNvPr id="5" name="组合 4">
            <a:extLst>
              <a:ext uri="{FF2B5EF4-FFF2-40B4-BE49-F238E27FC236}">
                <a16:creationId xmlns:a16="http://schemas.microsoft.com/office/drawing/2014/main" id="{71C6263F-3E06-FA0E-FBA0-41B86EB3BE8F}"/>
              </a:ext>
            </a:extLst>
          </p:cNvPr>
          <p:cNvGrpSpPr/>
          <p:nvPr userDrawn="1"/>
        </p:nvGrpSpPr>
        <p:grpSpPr>
          <a:xfrm>
            <a:off x="6810605" y="1453924"/>
            <a:ext cx="4816277" cy="3607173"/>
            <a:chOff x="6810605" y="1453924"/>
            <a:chExt cx="4816277" cy="3607173"/>
          </a:xfrm>
        </p:grpSpPr>
        <p:pic>
          <p:nvPicPr>
            <p:cNvPr id="22" name="图片 21">
              <a:extLst>
                <a:ext uri="{FF2B5EF4-FFF2-40B4-BE49-F238E27FC236}">
                  <a16:creationId xmlns:a16="http://schemas.microsoft.com/office/drawing/2014/main" id="{70958952-89BB-2520-CBBB-8FAAF0452370}"/>
                </a:ext>
              </a:extLst>
            </p:cNvPr>
            <p:cNvPicPr>
              <a:picLocks noChangeAspect="1"/>
            </p:cNvPicPr>
            <p:nvPr userDrawn="1"/>
          </p:nvPicPr>
          <p:blipFill>
            <a:blip r:embed="rId4"/>
            <a:stretch>
              <a:fillRect/>
            </a:stretch>
          </p:blipFill>
          <p:spPr>
            <a:xfrm>
              <a:off x="10786919" y="3582014"/>
              <a:ext cx="811263" cy="71060"/>
            </a:xfrm>
            <a:prstGeom prst="rect">
              <a:avLst/>
            </a:prstGeom>
          </p:spPr>
        </p:pic>
        <p:pic>
          <p:nvPicPr>
            <p:cNvPr id="24" name="图片 23">
              <a:extLst>
                <a:ext uri="{FF2B5EF4-FFF2-40B4-BE49-F238E27FC236}">
                  <a16:creationId xmlns:a16="http://schemas.microsoft.com/office/drawing/2014/main" id="{62068CBB-6B69-B59A-910F-284350E02E64}"/>
                </a:ext>
              </a:extLst>
            </p:cNvPr>
            <p:cNvPicPr>
              <a:picLocks noChangeAspect="1"/>
            </p:cNvPicPr>
            <p:nvPr userDrawn="1"/>
          </p:nvPicPr>
          <p:blipFill>
            <a:blip r:embed="rId5"/>
            <a:stretch>
              <a:fillRect/>
            </a:stretch>
          </p:blipFill>
          <p:spPr>
            <a:xfrm>
              <a:off x="6810605" y="2102753"/>
              <a:ext cx="811263" cy="71060"/>
            </a:xfrm>
            <a:prstGeom prst="rect">
              <a:avLst/>
            </a:prstGeom>
          </p:spPr>
        </p:pic>
        <p:pic>
          <p:nvPicPr>
            <p:cNvPr id="26" name="图片 25">
              <a:extLst>
                <a:ext uri="{FF2B5EF4-FFF2-40B4-BE49-F238E27FC236}">
                  <a16:creationId xmlns:a16="http://schemas.microsoft.com/office/drawing/2014/main" id="{9915802C-7D90-518A-3BCF-276A2C817DE4}"/>
                </a:ext>
              </a:extLst>
            </p:cNvPr>
            <p:cNvPicPr>
              <a:picLocks noChangeAspect="1"/>
            </p:cNvPicPr>
            <p:nvPr userDrawn="1"/>
          </p:nvPicPr>
          <p:blipFill>
            <a:blip r:embed="rId6"/>
            <a:stretch>
              <a:fillRect/>
            </a:stretch>
          </p:blipFill>
          <p:spPr>
            <a:xfrm>
              <a:off x="9845406" y="4638284"/>
              <a:ext cx="252324" cy="422813"/>
            </a:xfrm>
            <a:prstGeom prst="rect">
              <a:avLst/>
            </a:prstGeom>
          </p:spPr>
        </p:pic>
        <p:pic>
          <p:nvPicPr>
            <p:cNvPr id="28" name="图片 27">
              <a:extLst>
                <a:ext uri="{FF2B5EF4-FFF2-40B4-BE49-F238E27FC236}">
                  <a16:creationId xmlns:a16="http://schemas.microsoft.com/office/drawing/2014/main" id="{2C08C667-A4A0-E44D-1C48-90034E6D1F71}"/>
                </a:ext>
              </a:extLst>
            </p:cNvPr>
            <p:cNvPicPr>
              <a:picLocks noChangeAspect="1"/>
            </p:cNvPicPr>
            <p:nvPr userDrawn="1"/>
          </p:nvPicPr>
          <p:blipFill>
            <a:blip r:embed="rId7"/>
            <a:stretch>
              <a:fillRect/>
            </a:stretch>
          </p:blipFill>
          <p:spPr>
            <a:xfrm>
              <a:off x="8126619" y="1453924"/>
              <a:ext cx="252324" cy="422813"/>
            </a:xfrm>
            <a:prstGeom prst="rect">
              <a:avLst/>
            </a:prstGeom>
          </p:spPr>
        </p:pic>
        <p:pic>
          <p:nvPicPr>
            <p:cNvPr id="30" name="图片 29">
              <a:extLst>
                <a:ext uri="{FF2B5EF4-FFF2-40B4-BE49-F238E27FC236}">
                  <a16:creationId xmlns:a16="http://schemas.microsoft.com/office/drawing/2014/main" id="{F4FE5D59-DDFB-AA65-6242-97F3CBF73177}"/>
                </a:ext>
              </a:extLst>
            </p:cNvPr>
            <p:cNvPicPr>
              <a:picLocks noChangeAspect="1"/>
            </p:cNvPicPr>
            <p:nvPr userDrawn="1"/>
          </p:nvPicPr>
          <p:blipFill>
            <a:blip r:embed="rId8"/>
            <a:stretch>
              <a:fillRect/>
            </a:stretch>
          </p:blipFill>
          <p:spPr>
            <a:xfrm>
              <a:off x="10283787" y="1455794"/>
              <a:ext cx="593294" cy="81834"/>
            </a:xfrm>
            <a:prstGeom prst="rect">
              <a:avLst/>
            </a:prstGeom>
          </p:spPr>
        </p:pic>
        <p:pic>
          <p:nvPicPr>
            <p:cNvPr id="32" name="图片 31">
              <a:extLst>
                <a:ext uri="{FF2B5EF4-FFF2-40B4-BE49-F238E27FC236}">
                  <a16:creationId xmlns:a16="http://schemas.microsoft.com/office/drawing/2014/main" id="{76EC61C4-56F0-BCAE-CB9F-F5CA511E5DDD}"/>
                </a:ext>
              </a:extLst>
            </p:cNvPr>
            <p:cNvPicPr>
              <a:picLocks noChangeAspect="1"/>
            </p:cNvPicPr>
            <p:nvPr userDrawn="1"/>
          </p:nvPicPr>
          <p:blipFill>
            <a:blip r:embed="rId9"/>
            <a:stretch>
              <a:fillRect/>
            </a:stretch>
          </p:blipFill>
          <p:spPr>
            <a:xfrm>
              <a:off x="7365906" y="3996557"/>
              <a:ext cx="593294" cy="81834"/>
            </a:xfrm>
            <a:prstGeom prst="rect">
              <a:avLst/>
            </a:prstGeom>
          </p:spPr>
        </p:pic>
        <p:pic>
          <p:nvPicPr>
            <p:cNvPr id="34" name="图片 33">
              <a:extLst>
                <a:ext uri="{FF2B5EF4-FFF2-40B4-BE49-F238E27FC236}">
                  <a16:creationId xmlns:a16="http://schemas.microsoft.com/office/drawing/2014/main" id="{A2D6C1BF-DDF5-7AF4-8F91-1018B8EAA0D2}"/>
                </a:ext>
              </a:extLst>
            </p:cNvPr>
            <p:cNvPicPr>
              <a:picLocks noChangeAspect="1"/>
            </p:cNvPicPr>
            <p:nvPr userDrawn="1"/>
          </p:nvPicPr>
          <p:blipFill>
            <a:blip r:embed="rId10"/>
            <a:stretch>
              <a:fillRect/>
            </a:stretch>
          </p:blipFill>
          <p:spPr>
            <a:xfrm>
              <a:off x="10933793" y="2629621"/>
              <a:ext cx="693089" cy="78462"/>
            </a:xfrm>
            <a:prstGeom prst="rect">
              <a:avLst/>
            </a:prstGeom>
          </p:spPr>
        </p:pic>
        <p:pic>
          <p:nvPicPr>
            <p:cNvPr id="38" name="图片 37">
              <a:extLst>
                <a:ext uri="{FF2B5EF4-FFF2-40B4-BE49-F238E27FC236}">
                  <a16:creationId xmlns:a16="http://schemas.microsoft.com/office/drawing/2014/main" id="{3CEE6855-8CF9-7988-11B5-C03D91D3CB2C}"/>
                </a:ext>
              </a:extLst>
            </p:cNvPr>
            <p:cNvPicPr>
              <a:picLocks noChangeAspect="1"/>
            </p:cNvPicPr>
            <p:nvPr userDrawn="1"/>
          </p:nvPicPr>
          <p:blipFill>
            <a:blip r:embed="rId11"/>
            <a:stretch>
              <a:fillRect/>
            </a:stretch>
          </p:blipFill>
          <p:spPr>
            <a:xfrm>
              <a:off x="9028165" y="1850429"/>
              <a:ext cx="252324" cy="252324"/>
            </a:xfrm>
            <a:prstGeom prst="rect">
              <a:avLst/>
            </a:prstGeom>
          </p:spPr>
        </p:pic>
        <p:pic>
          <p:nvPicPr>
            <p:cNvPr id="40" name="图片 39">
              <a:extLst>
                <a:ext uri="{FF2B5EF4-FFF2-40B4-BE49-F238E27FC236}">
                  <a16:creationId xmlns:a16="http://schemas.microsoft.com/office/drawing/2014/main" id="{190FCFF3-05D1-3F0A-C640-C07B1DD10723}"/>
                </a:ext>
              </a:extLst>
            </p:cNvPr>
            <p:cNvPicPr>
              <a:picLocks noChangeAspect="1"/>
            </p:cNvPicPr>
            <p:nvPr userDrawn="1"/>
          </p:nvPicPr>
          <p:blipFill>
            <a:blip r:embed="rId12"/>
            <a:stretch>
              <a:fillRect/>
            </a:stretch>
          </p:blipFill>
          <p:spPr>
            <a:xfrm>
              <a:off x="8541281" y="2371448"/>
              <a:ext cx="422808" cy="81834"/>
            </a:xfrm>
            <a:prstGeom prst="rect">
              <a:avLst/>
            </a:prstGeom>
          </p:spPr>
        </p:pic>
        <p:pic>
          <p:nvPicPr>
            <p:cNvPr id="42" name="图片 41">
              <a:extLst>
                <a:ext uri="{FF2B5EF4-FFF2-40B4-BE49-F238E27FC236}">
                  <a16:creationId xmlns:a16="http://schemas.microsoft.com/office/drawing/2014/main" id="{9485FB7C-0A8F-19B8-E053-F8F5BA10EAB3}"/>
                </a:ext>
              </a:extLst>
            </p:cNvPr>
            <p:cNvPicPr>
              <a:picLocks noChangeAspect="1"/>
            </p:cNvPicPr>
            <p:nvPr userDrawn="1"/>
          </p:nvPicPr>
          <p:blipFill>
            <a:blip r:embed="rId13"/>
            <a:stretch>
              <a:fillRect/>
            </a:stretch>
          </p:blipFill>
          <p:spPr>
            <a:xfrm>
              <a:off x="7605370" y="2579125"/>
              <a:ext cx="422808" cy="81834"/>
            </a:xfrm>
            <a:prstGeom prst="rect">
              <a:avLst/>
            </a:prstGeom>
          </p:spPr>
        </p:pic>
        <p:pic>
          <p:nvPicPr>
            <p:cNvPr id="44" name="图片 43">
              <a:extLst>
                <a:ext uri="{FF2B5EF4-FFF2-40B4-BE49-F238E27FC236}">
                  <a16:creationId xmlns:a16="http://schemas.microsoft.com/office/drawing/2014/main" id="{D6BD493C-8B04-071B-6349-90DE179FAB93}"/>
                </a:ext>
              </a:extLst>
            </p:cNvPr>
            <p:cNvPicPr>
              <a:picLocks noChangeAspect="1"/>
            </p:cNvPicPr>
            <p:nvPr userDrawn="1"/>
          </p:nvPicPr>
          <p:blipFill>
            <a:blip r:embed="rId14"/>
            <a:stretch>
              <a:fillRect/>
            </a:stretch>
          </p:blipFill>
          <p:spPr>
            <a:xfrm>
              <a:off x="9028165" y="3998243"/>
              <a:ext cx="405393" cy="78462"/>
            </a:xfrm>
            <a:prstGeom prst="rect">
              <a:avLst/>
            </a:prstGeom>
          </p:spPr>
        </p:pic>
        <p:pic>
          <p:nvPicPr>
            <p:cNvPr id="46" name="图片 45">
              <a:extLst>
                <a:ext uri="{FF2B5EF4-FFF2-40B4-BE49-F238E27FC236}">
                  <a16:creationId xmlns:a16="http://schemas.microsoft.com/office/drawing/2014/main" id="{E086BE88-E9D6-D181-F071-67ADA87CE9D1}"/>
                </a:ext>
              </a:extLst>
            </p:cNvPr>
            <p:cNvPicPr>
              <a:picLocks noChangeAspect="1"/>
            </p:cNvPicPr>
            <p:nvPr userDrawn="1"/>
          </p:nvPicPr>
          <p:blipFill>
            <a:blip r:embed="rId15"/>
            <a:stretch>
              <a:fillRect/>
            </a:stretch>
          </p:blipFill>
          <p:spPr>
            <a:xfrm>
              <a:off x="9857560" y="3959659"/>
              <a:ext cx="1445747" cy="511467"/>
            </a:xfrm>
            <a:prstGeom prst="rect">
              <a:avLst/>
            </a:prstGeom>
          </p:spPr>
        </p:pic>
        <p:pic>
          <p:nvPicPr>
            <p:cNvPr id="48" name="图片 47">
              <a:extLst>
                <a:ext uri="{FF2B5EF4-FFF2-40B4-BE49-F238E27FC236}">
                  <a16:creationId xmlns:a16="http://schemas.microsoft.com/office/drawing/2014/main" id="{895733A3-3E21-82F8-D76B-DECE5C1AAF99}"/>
                </a:ext>
              </a:extLst>
            </p:cNvPr>
            <p:cNvPicPr>
              <a:picLocks noChangeAspect="1"/>
            </p:cNvPicPr>
            <p:nvPr userDrawn="1"/>
          </p:nvPicPr>
          <p:blipFill>
            <a:blip r:embed="rId16"/>
            <a:stretch>
              <a:fillRect/>
            </a:stretch>
          </p:blipFill>
          <p:spPr>
            <a:xfrm>
              <a:off x="10283787" y="3005603"/>
              <a:ext cx="661499" cy="265963"/>
            </a:xfrm>
            <a:prstGeom prst="rect">
              <a:avLst/>
            </a:prstGeom>
          </p:spPr>
        </p:pic>
        <p:pic>
          <p:nvPicPr>
            <p:cNvPr id="50" name="图片 49">
              <a:extLst>
                <a:ext uri="{FF2B5EF4-FFF2-40B4-BE49-F238E27FC236}">
                  <a16:creationId xmlns:a16="http://schemas.microsoft.com/office/drawing/2014/main" id="{62632074-BAAD-245F-D8BF-B5DD996DF2C5}"/>
                </a:ext>
              </a:extLst>
            </p:cNvPr>
            <p:cNvPicPr>
              <a:picLocks noChangeAspect="1"/>
            </p:cNvPicPr>
            <p:nvPr userDrawn="1"/>
          </p:nvPicPr>
          <p:blipFill>
            <a:blip r:embed="rId17"/>
            <a:stretch>
              <a:fillRect/>
            </a:stretch>
          </p:blipFill>
          <p:spPr>
            <a:xfrm>
              <a:off x="10083264" y="1969176"/>
              <a:ext cx="467870" cy="478383"/>
            </a:xfrm>
            <a:prstGeom prst="rect">
              <a:avLst/>
            </a:prstGeom>
          </p:spPr>
        </p:pic>
        <p:pic>
          <p:nvPicPr>
            <p:cNvPr id="52" name="图片 51">
              <a:extLst>
                <a:ext uri="{FF2B5EF4-FFF2-40B4-BE49-F238E27FC236}">
                  <a16:creationId xmlns:a16="http://schemas.microsoft.com/office/drawing/2014/main" id="{DF69A94F-7DAD-5579-E5DD-F99FC5C7A20E}"/>
                </a:ext>
              </a:extLst>
            </p:cNvPr>
            <p:cNvPicPr>
              <a:picLocks noChangeAspect="1"/>
            </p:cNvPicPr>
            <p:nvPr userDrawn="1"/>
          </p:nvPicPr>
          <p:blipFill>
            <a:blip r:embed="rId18"/>
            <a:stretch>
              <a:fillRect/>
            </a:stretch>
          </p:blipFill>
          <p:spPr>
            <a:xfrm>
              <a:off x="8338884" y="4215392"/>
              <a:ext cx="388715" cy="443272"/>
            </a:xfrm>
            <a:prstGeom prst="rect">
              <a:avLst/>
            </a:prstGeom>
          </p:spPr>
        </p:pic>
        <p:pic>
          <p:nvPicPr>
            <p:cNvPr id="54" name="图片 53">
              <a:extLst>
                <a:ext uri="{FF2B5EF4-FFF2-40B4-BE49-F238E27FC236}">
                  <a16:creationId xmlns:a16="http://schemas.microsoft.com/office/drawing/2014/main" id="{4DED4BA0-8F74-72D9-3F53-88F8BDA5192D}"/>
                </a:ext>
              </a:extLst>
            </p:cNvPr>
            <p:cNvPicPr>
              <a:picLocks noChangeAspect="1"/>
            </p:cNvPicPr>
            <p:nvPr userDrawn="1"/>
          </p:nvPicPr>
          <p:blipFill>
            <a:blip r:embed="rId19"/>
            <a:stretch>
              <a:fillRect/>
            </a:stretch>
          </p:blipFill>
          <p:spPr>
            <a:xfrm>
              <a:off x="9112430" y="2544919"/>
              <a:ext cx="942634" cy="1112991"/>
            </a:xfrm>
            <a:prstGeom prst="rect">
              <a:avLst/>
            </a:prstGeom>
          </p:spPr>
        </p:pic>
      </p:grpSp>
      <p:pic>
        <p:nvPicPr>
          <p:cNvPr id="59" name="图片 58">
            <a:extLst>
              <a:ext uri="{FF2B5EF4-FFF2-40B4-BE49-F238E27FC236}">
                <a16:creationId xmlns:a16="http://schemas.microsoft.com/office/drawing/2014/main" id="{1D7AC5D0-1E0A-742B-7B0C-41C8C0A0FF98}"/>
              </a:ext>
            </a:extLst>
          </p:cNvPr>
          <p:cNvPicPr>
            <a:picLocks noChangeAspect="1"/>
          </p:cNvPicPr>
          <p:nvPr userDrawn="1"/>
        </p:nvPicPr>
        <p:blipFill>
          <a:blip r:embed="rId20"/>
          <a:stretch>
            <a:fillRect/>
          </a:stretch>
        </p:blipFill>
        <p:spPr>
          <a:xfrm>
            <a:off x="477850" y="358168"/>
            <a:ext cx="1284833" cy="242283"/>
          </a:xfrm>
          <a:prstGeom prst="rect">
            <a:avLst/>
          </a:prstGeom>
        </p:spPr>
      </p:pic>
    </p:spTree>
    <p:extLst>
      <p:ext uri="{BB962C8B-B14F-4D97-AF65-F5344CB8AC3E}">
        <p14:creationId xmlns:p14="http://schemas.microsoft.com/office/powerpoint/2010/main" val="3842448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1C85ADE-0D87-5AA8-9697-F296AC042165}"/>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8" name="图片 7">
            <a:extLst>
              <a:ext uri="{FF2B5EF4-FFF2-40B4-BE49-F238E27FC236}">
                <a16:creationId xmlns:a16="http://schemas.microsoft.com/office/drawing/2014/main" id="{527DC4CB-3065-109F-168F-D429F92E4D88}"/>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pic>
        <p:nvPicPr>
          <p:cNvPr id="14" name="图片 13">
            <a:extLst>
              <a:ext uri="{FF2B5EF4-FFF2-40B4-BE49-F238E27FC236}">
                <a16:creationId xmlns:a16="http://schemas.microsoft.com/office/drawing/2014/main" id="{ABDB890F-D79B-8751-AF2B-13C3BE117E87}"/>
              </a:ext>
            </a:extLst>
          </p:cNvPr>
          <p:cNvPicPr>
            <a:picLocks noChangeAspect="1"/>
          </p:cNvPicPr>
          <p:nvPr userDrawn="1"/>
        </p:nvPicPr>
        <p:blipFill>
          <a:blip r:embed="rId4"/>
          <a:stretch>
            <a:fillRect/>
          </a:stretch>
        </p:blipFill>
        <p:spPr>
          <a:xfrm>
            <a:off x="9270460" y="4280911"/>
            <a:ext cx="2540540" cy="2258001"/>
          </a:xfrm>
          <a:prstGeom prst="rect">
            <a:avLst/>
          </a:prstGeom>
        </p:spPr>
      </p:pic>
    </p:spTree>
    <p:extLst>
      <p:ext uri="{BB962C8B-B14F-4D97-AF65-F5344CB8AC3E}">
        <p14:creationId xmlns:p14="http://schemas.microsoft.com/office/powerpoint/2010/main" val="3688421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标题和内容-单列">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CEE70C2-5940-24E5-1613-684C7DFC582E}"/>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8" name="图片 7">
            <a:extLst>
              <a:ext uri="{FF2B5EF4-FFF2-40B4-BE49-F238E27FC236}">
                <a16:creationId xmlns:a16="http://schemas.microsoft.com/office/drawing/2014/main" id="{0537632E-11D4-77F0-8BEA-52C3F601E881}"/>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D27D4880-FD09-9B2F-5796-8DA5E666BC84}"/>
              </a:ext>
            </a:extLst>
          </p:cNvPr>
          <p:cNvSpPr>
            <a:spLocks noGrp="1"/>
          </p:cNvSpPr>
          <p:nvPr>
            <p:ph type="title"/>
          </p:nvPr>
        </p:nvSpPr>
        <p:spPr>
          <a:xfrm>
            <a:off x="1216692"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内容占位符 2">
            <a:extLst>
              <a:ext uri="{FF2B5EF4-FFF2-40B4-BE49-F238E27FC236}">
                <a16:creationId xmlns:a16="http://schemas.microsoft.com/office/drawing/2014/main" id="{CBD6D215-9D53-FDEA-9BE2-341439DE6145}"/>
              </a:ext>
            </a:extLst>
          </p:cNvPr>
          <p:cNvSpPr>
            <a:spLocks noGrp="1"/>
          </p:cNvSpPr>
          <p:nvPr>
            <p:ph idx="1"/>
          </p:nvPr>
        </p:nvSpPr>
        <p:spPr>
          <a:xfrm>
            <a:off x="1216692" y="1825625"/>
            <a:ext cx="9839036"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pic>
        <p:nvPicPr>
          <p:cNvPr id="15" name="图片 14">
            <a:extLst>
              <a:ext uri="{FF2B5EF4-FFF2-40B4-BE49-F238E27FC236}">
                <a16:creationId xmlns:a16="http://schemas.microsoft.com/office/drawing/2014/main" id="{204D63C4-4DE3-8621-B79E-D7E281EEED6F}"/>
              </a:ext>
            </a:extLst>
          </p:cNvPr>
          <p:cNvPicPr>
            <a:picLocks noChangeAspect="1"/>
          </p:cNvPicPr>
          <p:nvPr userDrawn="1"/>
        </p:nvPicPr>
        <p:blipFill>
          <a:blip r:embed="rId4"/>
          <a:stretch>
            <a:fillRect/>
          </a:stretch>
        </p:blipFill>
        <p:spPr>
          <a:xfrm>
            <a:off x="11055728" y="6441323"/>
            <a:ext cx="111029" cy="186049"/>
          </a:xfrm>
          <a:prstGeom prst="rect">
            <a:avLst/>
          </a:prstGeom>
        </p:spPr>
      </p:pic>
      <p:pic>
        <p:nvPicPr>
          <p:cNvPr id="16" name="图片 15">
            <a:extLst>
              <a:ext uri="{FF2B5EF4-FFF2-40B4-BE49-F238E27FC236}">
                <a16:creationId xmlns:a16="http://schemas.microsoft.com/office/drawing/2014/main" id="{0A66CA76-8E2C-16AB-8922-B57938BF7A25}"/>
              </a:ext>
            </a:extLst>
          </p:cNvPr>
          <p:cNvPicPr>
            <a:picLocks noChangeAspect="1"/>
          </p:cNvPicPr>
          <p:nvPr userDrawn="1"/>
        </p:nvPicPr>
        <p:blipFill>
          <a:blip r:embed="rId5"/>
          <a:stretch>
            <a:fillRect/>
          </a:stretch>
        </p:blipFill>
        <p:spPr>
          <a:xfrm>
            <a:off x="10166072" y="5836087"/>
            <a:ext cx="111029" cy="186049"/>
          </a:xfrm>
          <a:prstGeom prst="rect">
            <a:avLst/>
          </a:prstGeom>
        </p:spPr>
      </p:pic>
      <p:pic>
        <p:nvPicPr>
          <p:cNvPr id="17" name="图片 16">
            <a:extLst>
              <a:ext uri="{FF2B5EF4-FFF2-40B4-BE49-F238E27FC236}">
                <a16:creationId xmlns:a16="http://schemas.microsoft.com/office/drawing/2014/main" id="{4D143032-C02C-A3A0-1B05-658F659DBB8C}"/>
              </a:ext>
            </a:extLst>
          </p:cNvPr>
          <p:cNvPicPr>
            <a:picLocks noChangeAspect="1"/>
          </p:cNvPicPr>
          <p:nvPr userDrawn="1"/>
        </p:nvPicPr>
        <p:blipFill>
          <a:blip r:embed="rId6"/>
          <a:stretch>
            <a:fillRect/>
          </a:stretch>
        </p:blipFill>
        <p:spPr>
          <a:xfrm>
            <a:off x="10768181" y="6385808"/>
            <a:ext cx="111029" cy="111029"/>
          </a:xfrm>
          <a:prstGeom prst="rect">
            <a:avLst/>
          </a:prstGeom>
        </p:spPr>
      </p:pic>
      <p:pic>
        <p:nvPicPr>
          <p:cNvPr id="18" name="图片 17">
            <a:extLst>
              <a:ext uri="{FF2B5EF4-FFF2-40B4-BE49-F238E27FC236}">
                <a16:creationId xmlns:a16="http://schemas.microsoft.com/office/drawing/2014/main" id="{B7FC0C26-B104-1514-8276-6184E90DF974}"/>
              </a:ext>
            </a:extLst>
          </p:cNvPr>
          <p:cNvPicPr>
            <a:picLocks noChangeAspect="1"/>
          </p:cNvPicPr>
          <p:nvPr userDrawn="1"/>
        </p:nvPicPr>
        <p:blipFill>
          <a:blip r:embed="rId7"/>
          <a:stretch>
            <a:fillRect/>
          </a:stretch>
        </p:blipFill>
        <p:spPr>
          <a:xfrm>
            <a:off x="11185615" y="6216264"/>
            <a:ext cx="636167" cy="225059"/>
          </a:xfrm>
          <a:prstGeom prst="rect">
            <a:avLst/>
          </a:prstGeom>
        </p:spPr>
      </p:pic>
      <p:pic>
        <p:nvPicPr>
          <p:cNvPr id="19" name="图片 18">
            <a:extLst>
              <a:ext uri="{FF2B5EF4-FFF2-40B4-BE49-F238E27FC236}">
                <a16:creationId xmlns:a16="http://schemas.microsoft.com/office/drawing/2014/main" id="{6AB6AA3B-88A1-3305-4CDE-AF3CF4C6AC19}"/>
              </a:ext>
            </a:extLst>
          </p:cNvPr>
          <p:cNvPicPr>
            <a:picLocks noChangeAspect="1"/>
          </p:cNvPicPr>
          <p:nvPr userDrawn="1"/>
        </p:nvPicPr>
        <p:blipFill>
          <a:blip r:embed="rId8"/>
          <a:stretch>
            <a:fillRect/>
          </a:stretch>
        </p:blipFill>
        <p:spPr>
          <a:xfrm>
            <a:off x="11380216" y="5916886"/>
            <a:ext cx="205875" cy="210501"/>
          </a:xfrm>
          <a:prstGeom prst="rect">
            <a:avLst/>
          </a:prstGeom>
        </p:spPr>
      </p:pic>
      <p:pic>
        <p:nvPicPr>
          <p:cNvPr id="4" name="图片 3">
            <a:extLst>
              <a:ext uri="{FF2B5EF4-FFF2-40B4-BE49-F238E27FC236}">
                <a16:creationId xmlns:a16="http://schemas.microsoft.com/office/drawing/2014/main" id="{5CBD5029-DF0F-2CB5-4014-8EA291E1B532}"/>
              </a:ext>
            </a:extLst>
          </p:cNvPr>
          <p:cNvPicPr>
            <a:picLocks noChangeAspect="1"/>
          </p:cNvPicPr>
          <p:nvPr userDrawn="1"/>
        </p:nvPicPr>
        <p:blipFill>
          <a:blip r:embed="rId9"/>
          <a:stretch>
            <a:fillRect/>
          </a:stretch>
        </p:blipFill>
        <p:spPr>
          <a:xfrm>
            <a:off x="459708" y="587613"/>
            <a:ext cx="561958" cy="663518"/>
          </a:xfrm>
          <a:prstGeom prst="rect">
            <a:avLst/>
          </a:prstGeom>
        </p:spPr>
      </p:pic>
    </p:spTree>
    <p:extLst>
      <p:ext uri="{BB962C8B-B14F-4D97-AF65-F5344CB8AC3E}">
        <p14:creationId xmlns:p14="http://schemas.microsoft.com/office/powerpoint/2010/main" val="92236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标题、小标题和内容-单列">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7A0C7D2-2DA0-94B8-2F7F-2975735B2125}"/>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11" name="图片 10">
            <a:extLst>
              <a:ext uri="{FF2B5EF4-FFF2-40B4-BE49-F238E27FC236}">
                <a16:creationId xmlns:a16="http://schemas.microsoft.com/office/drawing/2014/main" id="{709AE4F6-C44C-D69D-2D28-CF63CD996BEF}"/>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F1F065EE-A66C-5BF3-931E-237780E62634}"/>
              </a:ext>
            </a:extLst>
          </p:cNvPr>
          <p:cNvSpPr>
            <a:spLocks noGrp="1"/>
          </p:cNvSpPr>
          <p:nvPr>
            <p:ph type="title"/>
          </p:nvPr>
        </p:nvSpPr>
        <p:spPr>
          <a:xfrm>
            <a:off x="1216692"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FC171111-89A1-30C8-0B44-1A6ECD704168}"/>
              </a:ext>
            </a:extLst>
          </p:cNvPr>
          <p:cNvSpPr>
            <a:spLocks noGrp="1"/>
          </p:cNvSpPr>
          <p:nvPr>
            <p:ph type="body" idx="1"/>
          </p:nvPr>
        </p:nvSpPr>
        <p:spPr>
          <a:xfrm>
            <a:off x="1216692" y="1681163"/>
            <a:ext cx="9839036"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a:extLst>
              <a:ext uri="{FF2B5EF4-FFF2-40B4-BE49-F238E27FC236}">
                <a16:creationId xmlns:a16="http://schemas.microsoft.com/office/drawing/2014/main" id="{3E1687F0-9963-DF47-F457-8291E382902E}"/>
              </a:ext>
            </a:extLst>
          </p:cNvPr>
          <p:cNvSpPr>
            <a:spLocks noGrp="1"/>
          </p:cNvSpPr>
          <p:nvPr>
            <p:ph idx="2"/>
          </p:nvPr>
        </p:nvSpPr>
        <p:spPr>
          <a:xfrm>
            <a:off x="1216692" y="2505075"/>
            <a:ext cx="9839036" cy="3684588"/>
          </a:xfrm>
        </p:spPr>
        <p:txBody>
          <a:bodyPr>
            <a:normAutofit/>
          </a:bodyPr>
          <a:lstStyle>
            <a:lvl1pPr marL="228600" lvl="0" indent="-228600">
              <a:lnSpc>
                <a:spcPct val="150000"/>
              </a:lnSpc>
              <a:buSzPct val="80000"/>
              <a:buFont typeface="Wingdings" charset="2"/>
              <a:buChar char="n"/>
              <a:defRPr sz="1800"/>
            </a:lvl1pPr>
            <a:lvl2pPr marL="685800" lvl="1" indent="-228600">
              <a:lnSpc>
                <a:spcPct val="150000"/>
              </a:lnSpc>
              <a:buSzPct val="80000"/>
              <a:buFont typeface="Wingdings" charset="2"/>
              <a:buChar char="n"/>
              <a:defRPr sz="1600"/>
            </a:lvl2pPr>
            <a:lvl3pPr marL="1143000" lvl="2" indent="-228600">
              <a:lnSpc>
                <a:spcPct val="150000"/>
              </a:lnSpc>
              <a:buSzPct val="80000"/>
              <a:buFont typeface="Wingdings" charset="2"/>
              <a:buChar char="n"/>
              <a:defRPr sz="14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pic>
        <p:nvPicPr>
          <p:cNvPr id="15" name="图片 14">
            <a:extLst>
              <a:ext uri="{FF2B5EF4-FFF2-40B4-BE49-F238E27FC236}">
                <a16:creationId xmlns:a16="http://schemas.microsoft.com/office/drawing/2014/main" id="{8049640C-9158-73B4-C611-707897D25935}"/>
              </a:ext>
            </a:extLst>
          </p:cNvPr>
          <p:cNvPicPr>
            <a:picLocks noChangeAspect="1"/>
          </p:cNvPicPr>
          <p:nvPr userDrawn="1"/>
        </p:nvPicPr>
        <p:blipFill>
          <a:blip r:embed="rId4"/>
          <a:stretch>
            <a:fillRect/>
          </a:stretch>
        </p:blipFill>
        <p:spPr>
          <a:xfrm>
            <a:off x="11055728" y="6441323"/>
            <a:ext cx="111029" cy="186049"/>
          </a:xfrm>
          <a:prstGeom prst="rect">
            <a:avLst/>
          </a:prstGeom>
        </p:spPr>
      </p:pic>
      <p:pic>
        <p:nvPicPr>
          <p:cNvPr id="16" name="图片 15">
            <a:extLst>
              <a:ext uri="{FF2B5EF4-FFF2-40B4-BE49-F238E27FC236}">
                <a16:creationId xmlns:a16="http://schemas.microsoft.com/office/drawing/2014/main" id="{D3F9923B-DCD4-719B-4C5A-3CE34F16CFA3}"/>
              </a:ext>
            </a:extLst>
          </p:cNvPr>
          <p:cNvPicPr>
            <a:picLocks noChangeAspect="1"/>
          </p:cNvPicPr>
          <p:nvPr userDrawn="1"/>
        </p:nvPicPr>
        <p:blipFill>
          <a:blip r:embed="rId5"/>
          <a:stretch>
            <a:fillRect/>
          </a:stretch>
        </p:blipFill>
        <p:spPr>
          <a:xfrm>
            <a:off x="10166072" y="5836087"/>
            <a:ext cx="111029" cy="186049"/>
          </a:xfrm>
          <a:prstGeom prst="rect">
            <a:avLst/>
          </a:prstGeom>
        </p:spPr>
      </p:pic>
      <p:pic>
        <p:nvPicPr>
          <p:cNvPr id="17" name="图片 16">
            <a:extLst>
              <a:ext uri="{FF2B5EF4-FFF2-40B4-BE49-F238E27FC236}">
                <a16:creationId xmlns:a16="http://schemas.microsoft.com/office/drawing/2014/main" id="{FCE0D7DD-8228-14E2-019B-F68C4E095855}"/>
              </a:ext>
            </a:extLst>
          </p:cNvPr>
          <p:cNvPicPr>
            <a:picLocks noChangeAspect="1"/>
          </p:cNvPicPr>
          <p:nvPr userDrawn="1"/>
        </p:nvPicPr>
        <p:blipFill>
          <a:blip r:embed="rId6"/>
          <a:stretch>
            <a:fillRect/>
          </a:stretch>
        </p:blipFill>
        <p:spPr>
          <a:xfrm>
            <a:off x="10768181" y="6385808"/>
            <a:ext cx="111029" cy="111029"/>
          </a:xfrm>
          <a:prstGeom prst="rect">
            <a:avLst/>
          </a:prstGeom>
        </p:spPr>
      </p:pic>
      <p:pic>
        <p:nvPicPr>
          <p:cNvPr id="18" name="图片 17">
            <a:extLst>
              <a:ext uri="{FF2B5EF4-FFF2-40B4-BE49-F238E27FC236}">
                <a16:creationId xmlns:a16="http://schemas.microsoft.com/office/drawing/2014/main" id="{C14EA14F-872F-ED17-9C02-64680C6111E3}"/>
              </a:ext>
            </a:extLst>
          </p:cNvPr>
          <p:cNvPicPr>
            <a:picLocks noChangeAspect="1"/>
          </p:cNvPicPr>
          <p:nvPr userDrawn="1"/>
        </p:nvPicPr>
        <p:blipFill>
          <a:blip r:embed="rId7"/>
          <a:stretch>
            <a:fillRect/>
          </a:stretch>
        </p:blipFill>
        <p:spPr>
          <a:xfrm>
            <a:off x="11185615" y="6216264"/>
            <a:ext cx="636167" cy="225059"/>
          </a:xfrm>
          <a:prstGeom prst="rect">
            <a:avLst/>
          </a:prstGeom>
        </p:spPr>
      </p:pic>
      <p:pic>
        <p:nvPicPr>
          <p:cNvPr id="19" name="图片 18">
            <a:extLst>
              <a:ext uri="{FF2B5EF4-FFF2-40B4-BE49-F238E27FC236}">
                <a16:creationId xmlns:a16="http://schemas.microsoft.com/office/drawing/2014/main" id="{E35587EE-E147-2D36-5E0D-1B0BC698610E}"/>
              </a:ext>
            </a:extLst>
          </p:cNvPr>
          <p:cNvPicPr>
            <a:picLocks noChangeAspect="1"/>
          </p:cNvPicPr>
          <p:nvPr userDrawn="1"/>
        </p:nvPicPr>
        <p:blipFill>
          <a:blip r:embed="rId8"/>
          <a:stretch>
            <a:fillRect/>
          </a:stretch>
        </p:blipFill>
        <p:spPr>
          <a:xfrm>
            <a:off x="11380216" y="5916886"/>
            <a:ext cx="205875" cy="210501"/>
          </a:xfrm>
          <a:prstGeom prst="rect">
            <a:avLst/>
          </a:prstGeom>
        </p:spPr>
      </p:pic>
      <p:pic>
        <p:nvPicPr>
          <p:cNvPr id="6" name="图片 5">
            <a:extLst>
              <a:ext uri="{FF2B5EF4-FFF2-40B4-BE49-F238E27FC236}">
                <a16:creationId xmlns:a16="http://schemas.microsoft.com/office/drawing/2014/main" id="{56360673-25FB-B100-8BF9-DAB5BCEB54B0}"/>
              </a:ext>
            </a:extLst>
          </p:cNvPr>
          <p:cNvPicPr>
            <a:picLocks noChangeAspect="1"/>
          </p:cNvPicPr>
          <p:nvPr userDrawn="1"/>
        </p:nvPicPr>
        <p:blipFill>
          <a:blip r:embed="rId9"/>
          <a:stretch>
            <a:fillRect/>
          </a:stretch>
        </p:blipFill>
        <p:spPr>
          <a:xfrm>
            <a:off x="459708" y="587613"/>
            <a:ext cx="561958" cy="663518"/>
          </a:xfrm>
          <a:prstGeom prst="rect">
            <a:avLst/>
          </a:prstGeom>
        </p:spPr>
      </p:pic>
    </p:spTree>
    <p:extLst>
      <p:ext uri="{BB962C8B-B14F-4D97-AF65-F5344CB8AC3E}">
        <p14:creationId xmlns:p14="http://schemas.microsoft.com/office/powerpoint/2010/main" val="3435728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标题和内容-双列">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0636F8F-454E-4C88-875B-DA529F01234D}"/>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9" name="图片 8">
            <a:extLst>
              <a:ext uri="{FF2B5EF4-FFF2-40B4-BE49-F238E27FC236}">
                <a16:creationId xmlns:a16="http://schemas.microsoft.com/office/drawing/2014/main" id="{5653675B-7910-FC58-8E37-A69370287B98}"/>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0CFF01ED-0E64-2770-2C72-07E2A8714738}"/>
              </a:ext>
            </a:extLst>
          </p:cNvPr>
          <p:cNvSpPr>
            <a:spLocks noGrp="1"/>
          </p:cNvSpPr>
          <p:nvPr>
            <p:ph type="title"/>
          </p:nvPr>
        </p:nvSpPr>
        <p:spPr>
          <a:xfrm>
            <a:off x="1222257" y="365125"/>
            <a:ext cx="9833470"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内容占位符 2">
            <a:extLst>
              <a:ext uri="{FF2B5EF4-FFF2-40B4-BE49-F238E27FC236}">
                <a16:creationId xmlns:a16="http://schemas.microsoft.com/office/drawing/2014/main" id="{7166F57A-BEDC-6F3C-7086-F945A21ED05E}"/>
              </a:ext>
            </a:extLst>
          </p:cNvPr>
          <p:cNvSpPr>
            <a:spLocks noGrp="1"/>
          </p:cNvSpPr>
          <p:nvPr>
            <p:ph idx="1"/>
          </p:nvPr>
        </p:nvSpPr>
        <p:spPr>
          <a:xfrm>
            <a:off x="1216690" y="1825625"/>
            <a:ext cx="4803109"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sp>
        <p:nvSpPr>
          <p:cNvPr id="4" name="内容占位符 3">
            <a:extLst>
              <a:ext uri="{FF2B5EF4-FFF2-40B4-BE49-F238E27FC236}">
                <a16:creationId xmlns:a16="http://schemas.microsoft.com/office/drawing/2014/main" id="{51E8722C-70BF-74DD-0AC0-D2DA6B96AE33}"/>
              </a:ext>
            </a:extLst>
          </p:cNvPr>
          <p:cNvSpPr>
            <a:spLocks noGrp="1"/>
          </p:cNvSpPr>
          <p:nvPr>
            <p:ph idx="2"/>
          </p:nvPr>
        </p:nvSpPr>
        <p:spPr>
          <a:xfrm>
            <a:off x="6172200" y="1825625"/>
            <a:ext cx="4883527"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pic>
        <p:nvPicPr>
          <p:cNvPr id="6" name="图片 5">
            <a:extLst>
              <a:ext uri="{FF2B5EF4-FFF2-40B4-BE49-F238E27FC236}">
                <a16:creationId xmlns:a16="http://schemas.microsoft.com/office/drawing/2014/main" id="{A16F8D82-3847-976D-DF83-3517769DA193}"/>
              </a:ext>
            </a:extLst>
          </p:cNvPr>
          <p:cNvPicPr>
            <a:picLocks noChangeAspect="1"/>
          </p:cNvPicPr>
          <p:nvPr userDrawn="1"/>
        </p:nvPicPr>
        <p:blipFill>
          <a:blip r:embed="rId4"/>
          <a:stretch>
            <a:fillRect/>
          </a:stretch>
        </p:blipFill>
        <p:spPr>
          <a:xfrm>
            <a:off x="459708" y="587613"/>
            <a:ext cx="561958" cy="663518"/>
          </a:xfrm>
          <a:prstGeom prst="rect">
            <a:avLst/>
          </a:prstGeom>
        </p:spPr>
      </p:pic>
    </p:spTree>
    <p:extLst>
      <p:ext uri="{BB962C8B-B14F-4D97-AF65-F5344CB8AC3E}">
        <p14:creationId xmlns:p14="http://schemas.microsoft.com/office/powerpoint/2010/main" val="3059276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标题、小标题和内容-双列">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5093FD49-4DA3-FF6F-1A39-F5509952B617}"/>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11" name="图片 10">
            <a:extLst>
              <a:ext uri="{FF2B5EF4-FFF2-40B4-BE49-F238E27FC236}">
                <a16:creationId xmlns:a16="http://schemas.microsoft.com/office/drawing/2014/main" id="{709AE4F6-C44C-D69D-2D28-CF63CD996BEF}"/>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F1F065EE-A66C-5BF3-931E-237780E62634}"/>
              </a:ext>
            </a:extLst>
          </p:cNvPr>
          <p:cNvSpPr>
            <a:spLocks noGrp="1"/>
          </p:cNvSpPr>
          <p:nvPr>
            <p:ph type="title"/>
          </p:nvPr>
        </p:nvSpPr>
        <p:spPr>
          <a:xfrm>
            <a:off x="1216691"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FC171111-89A1-30C8-0B44-1A6ECD704168}"/>
              </a:ext>
            </a:extLst>
          </p:cNvPr>
          <p:cNvSpPr>
            <a:spLocks noGrp="1"/>
          </p:cNvSpPr>
          <p:nvPr>
            <p:ph type="body" idx="1"/>
          </p:nvPr>
        </p:nvSpPr>
        <p:spPr>
          <a:xfrm>
            <a:off x="1216691" y="1681163"/>
            <a:ext cx="4574510"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a:extLst>
              <a:ext uri="{FF2B5EF4-FFF2-40B4-BE49-F238E27FC236}">
                <a16:creationId xmlns:a16="http://schemas.microsoft.com/office/drawing/2014/main" id="{3E1687F0-9963-DF47-F457-8291E382902E}"/>
              </a:ext>
            </a:extLst>
          </p:cNvPr>
          <p:cNvSpPr>
            <a:spLocks noGrp="1"/>
          </p:cNvSpPr>
          <p:nvPr>
            <p:ph idx="2"/>
          </p:nvPr>
        </p:nvSpPr>
        <p:spPr>
          <a:xfrm>
            <a:off x="1216691" y="2505075"/>
            <a:ext cx="4574510" cy="3684588"/>
          </a:xfrm>
        </p:spPr>
        <p:txBody>
          <a:bodyPr>
            <a:normAutofit/>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100"/>
            </a:lvl4pPr>
            <a:lvl5pPr marL="2057400" lvl="4" indent="-228600">
              <a:lnSpc>
                <a:spcPct val="150000"/>
              </a:lnSpc>
              <a:buSzPct val="80000"/>
              <a:buFont typeface="Wingdings" charset="2"/>
              <a:buChar char="n"/>
              <a:defRPr sz="900"/>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文本占位符 4">
            <a:extLst>
              <a:ext uri="{FF2B5EF4-FFF2-40B4-BE49-F238E27FC236}">
                <a16:creationId xmlns:a16="http://schemas.microsoft.com/office/drawing/2014/main" id="{68810394-30FB-5579-F6C0-A873E5DC2B16}"/>
              </a:ext>
            </a:extLst>
          </p:cNvPr>
          <p:cNvSpPr>
            <a:spLocks noGrp="1"/>
          </p:cNvSpPr>
          <p:nvPr>
            <p:ph type="body" idx="3"/>
          </p:nvPr>
        </p:nvSpPr>
        <p:spPr>
          <a:xfrm>
            <a:off x="6383006" y="1681163"/>
            <a:ext cx="4672721"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a:extLst>
              <a:ext uri="{FF2B5EF4-FFF2-40B4-BE49-F238E27FC236}">
                <a16:creationId xmlns:a16="http://schemas.microsoft.com/office/drawing/2014/main" id="{44402914-223D-F5CF-5308-2CA80892301D}"/>
              </a:ext>
            </a:extLst>
          </p:cNvPr>
          <p:cNvSpPr>
            <a:spLocks noGrp="1"/>
          </p:cNvSpPr>
          <p:nvPr>
            <p:ph idx="4"/>
          </p:nvPr>
        </p:nvSpPr>
        <p:spPr>
          <a:xfrm>
            <a:off x="6383006" y="2505075"/>
            <a:ext cx="4672721" cy="3684588"/>
          </a:xfrm>
        </p:spPr>
        <p:txBody>
          <a:bodyPr>
            <a:normAutofit/>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100"/>
            </a:lvl4pPr>
            <a:lvl5pPr marL="2057400" lvl="4" indent="-228600">
              <a:lnSpc>
                <a:spcPct val="150000"/>
              </a:lnSpc>
              <a:buSzPct val="80000"/>
              <a:buFont typeface="Wingdings" charset="2"/>
              <a:buChar char="n"/>
              <a:defRPr sz="900"/>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pic>
        <p:nvPicPr>
          <p:cNvPr id="8" name="图片 7">
            <a:extLst>
              <a:ext uri="{FF2B5EF4-FFF2-40B4-BE49-F238E27FC236}">
                <a16:creationId xmlns:a16="http://schemas.microsoft.com/office/drawing/2014/main" id="{243A2418-BB64-56FD-672C-347DD7FD6AE2}"/>
              </a:ext>
            </a:extLst>
          </p:cNvPr>
          <p:cNvPicPr>
            <a:picLocks noChangeAspect="1"/>
          </p:cNvPicPr>
          <p:nvPr userDrawn="1"/>
        </p:nvPicPr>
        <p:blipFill>
          <a:blip r:embed="rId4"/>
          <a:stretch>
            <a:fillRect/>
          </a:stretch>
        </p:blipFill>
        <p:spPr>
          <a:xfrm>
            <a:off x="459708" y="587613"/>
            <a:ext cx="561958" cy="663518"/>
          </a:xfrm>
          <a:prstGeom prst="rect">
            <a:avLst/>
          </a:prstGeom>
        </p:spPr>
      </p:pic>
      <p:pic>
        <p:nvPicPr>
          <p:cNvPr id="15" name="图片 14">
            <a:extLst>
              <a:ext uri="{FF2B5EF4-FFF2-40B4-BE49-F238E27FC236}">
                <a16:creationId xmlns:a16="http://schemas.microsoft.com/office/drawing/2014/main" id="{D077F542-0851-A785-4FD5-9BED78B52ED6}"/>
              </a:ext>
            </a:extLst>
          </p:cNvPr>
          <p:cNvPicPr>
            <a:picLocks noChangeAspect="1"/>
          </p:cNvPicPr>
          <p:nvPr userDrawn="1"/>
        </p:nvPicPr>
        <p:blipFill>
          <a:blip r:embed="rId5"/>
          <a:stretch>
            <a:fillRect/>
          </a:stretch>
        </p:blipFill>
        <p:spPr>
          <a:xfrm>
            <a:off x="868524" y="1952890"/>
            <a:ext cx="165100" cy="279400"/>
          </a:xfrm>
          <a:prstGeom prst="rect">
            <a:avLst/>
          </a:prstGeom>
        </p:spPr>
      </p:pic>
      <p:pic>
        <p:nvPicPr>
          <p:cNvPr id="16" name="图片 15">
            <a:extLst>
              <a:ext uri="{FF2B5EF4-FFF2-40B4-BE49-F238E27FC236}">
                <a16:creationId xmlns:a16="http://schemas.microsoft.com/office/drawing/2014/main" id="{255D792F-FBE0-FC77-C9C5-4F162E7E2A53}"/>
              </a:ext>
            </a:extLst>
          </p:cNvPr>
          <p:cNvPicPr>
            <a:picLocks noChangeAspect="1"/>
          </p:cNvPicPr>
          <p:nvPr userDrawn="1"/>
        </p:nvPicPr>
        <p:blipFill>
          <a:blip r:embed="rId5"/>
          <a:stretch>
            <a:fillRect/>
          </a:stretch>
        </p:blipFill>
        <p:spPr>
          <a:xfrm>
            <a:off x="6028636" y="1952890"/>
            <a:ext cx="162691" cy="279400"/>
          </a:xfrm>
          <a:prstGeom prst="rect">
            <a:avLst/>
          </a:prstGeom>
        </p:spPr>
      </p:pic>
    </p:spTree>
    <p:extLst>
      <p:ext uri="{BB962C8B-B14F-4D97-AF65-F5344CB8AC3E}">
        <p14:creationId xmlns:p14="http://schemas.microsoft.com/office/powerpoint/2010/main" val="1373518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标题、小标题和内容-三列">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C10F3EC2-0F43-6643-6999-502CEE65C798}"/>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11" name="图片 10">
            <a:extLst>
              <a:ext uri="{FF2B5EF4-FFF2-40B4-BE49-F238E27FC236}">
                <a16:creationId xmlns:a16="http://schemas.microsoft.com/office/drawing/2014/main" id="{709AE4F6-C44C-D69D-2D28-CF63CD996BEF}"/>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F1F065EE-A66C-5BF3-931E-237780E62634}"/>
              </a:ext>
            </a:extLst>
          </p:cNvPr>
          <p:cNvSpPr>
            <a:spLocks noGrp="1"/>
          </p:cNvSpPr>
          <p:nvPr>
            <p:ph type="title"/>
          </p:nvPr>
        </p:nvSpPr>
        <p:spPr>
          <a:xfrm>
            <a:off x="1216690" y="365125"/>
            <a:ext cx="9839037"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FC171111-89A1-30C8-0B44-1A6ECD704168}"/>
              </a:ext>
            </a:extLst>
          </p:cNvPr>
          <p:cNvSpPr>
            <a:spLocks noGrp="1"/>
          </p:cNvSpPr>
          <p:nvPr>
            <p:ph type="body" idx="1"/>
          </p:nvPr>
        </p:nvSpPr>
        <p:spPr>
          <a:xfrm>
            <a:off x="1216690" y="1681163"/>
            <a:ext cx="2920730"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a:extLst>
              <a:ext uri="{FF2B5EF4-FFF2-40B4-BE49-F238E27FC236}">
                <a16:creationId xmlns:a16="http://schemas.microsoft.com/office/drawing/2014/main" id="{3E1687F0-9963-DF47-F457-8291E382902E}"/>
              </a:ext>
            </a:extLst>
          </p:cNvPr>
          <p:cNvSpPr>
            <a:spLocks noGrp="1"/>
          </p:cNvSpPr>
          <p:nvPr>
            <p:ph idx="2"/>
          </p:nvPr>
        </p:nvSpPr>
        <p:spPr>
          <a:xfrm>
            <a:off x="1216690" y="2505075"/>
            <a:ext cx="2920730" cy="368458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25000"/>
              </a:lnSpc>
              <a:buSzPct val="80000"/>
              <a:buFont typeface="Wingdings" charset="2"/>
              <a:buChar char="n"/>
              <a:defRPr sz="1200"/>
            </a:lvl4pPr>
            <a:lvl5pPr marL="2057400" lvl="4" indent="-228600">
              <a:lnSpc>
                <a:spcPct val="125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sp>
        <p:nvSpPr>
          <p:cNvPr id="5" name="文本占位符 4">
            <a:extLst>
              <a:ext uri="{FF2B5EF4-FFF2-40B4-BE49-F238E27FC236}">
                <a16:creationId xmlns:a16="http://schemas.microsoft.com/office/drawing/2014/main" id="{68810394-30FB-5579-F6C0-A873E5DC2B16}"/>
              </a:ext>
            </a:extLst>
          </p:cNvPr>
          <p:cNvSpPr>
            <a:spLocks noGrp="1"/>
          </p:cNvSpPr>
          <p:nvPr>
            <p:ph type="body" idx="3"/>
          </p:nvPr>
        </p:nvSpPr>
        <p:spPr>
          <a:xfrm>
            <a:off x="8120613" y="1681163"/>
            <a:ext cx="2935114"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a:extLst>
              <a:ext uri="{FF2B5EF4-FFF2-40B4-BE49-F238E27FC236}">
                <a16:creationId xmlns:a16="http://schemas.microsoft.com/office/drawing/2014/main" id="{44402914-223D-F5CF-5308-2CA80892301D}"/>
              </a:ext>
            </a:extLst>
          </p:cNvPr>
          <p:cNvSpPr>
            <a:spLocks noGrp="1"/>
          </p:cNvSpPr>
          <p:nvPr>
            <p:ph idx="4"/>
          </p:nvPr>
        </p:nvSpPr>
        <p:spPr>
          <a:xfrm>
            <a:off x="8120613" y="2505075"/>
            <a:ext cx="2935114" cy="368458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25000"/>
              </a:lnSpc>
              <a:buSzPct val="80000"/>
              <a:buFont typeface="Wingdings" charset="2"/>
              <a:buChar char="n"/>
              <a:defRPr sz="1200"/>
            </a:lvl4pPr>
            <a:lvl5pPr marL="2057400" lvl="4" indent="-228600">
              <a:lnSpc>
                <a:spcPct val="125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sp>
        <p:nvSpPr>
          <p:cNvPr id="14" name="文本占位符 2">
            <a:extLst>
              <a:ext uri="{FF2B5EF4-FFF2-40B4-BE49-F238E27FC236}">
                <a16:creationId xmlns:a16="http://schemas.microsoft.com/office/drawing/2014/main" id="{6AB9BEC1-1C47-67F6-7162-203CC1E5A67E}"/>
              </a:ext>
            </a:extLst>
          </p:cNvPr>
          <p:cNvSpPr>
            <a:spLocks noGrp="1"/>
          </p:cNvSpPr>
          <p:nvPr>
            <p:ph type="body" idx="13"/>
          </p:nvPr>
        </p:nvSpPr>
        <p:spPr>
          <a:xfrm>
            <a:off x="4668651" y="1680634"/>
            <a:ext cx="2920730"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15" name="内容占位符 3">
            <a:extLst>
              <a:ext uri="{FF2B5EF4-FFF2-40B4-BE49-F238E27FC236}">
                <a16:creationId xmlns:a16="http://schemas.microsoft.com/office/drawing/2014/main" id="{242DA8E3-1BF2-7D16-070C-59A6A64E02F4}"/>
              </a:ext>
            </a:extLst>
          </p:cNvPr>
          <p:cNvSpPr>
            <a:spLocks noGrp="1"/>
          </p:cNvSpPr>
          <p:nvPr>
            <p:ph idx="14"/>
          </p:nvPr>
        </p:nvSpPr>
        <p:spPr>
          <a:xfrm>
            <a:off x="4668651" y="2504546"/>
            <a:ext cx="2920730" cy="368458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25000"/>
              </a:lnSpc>
              <a:buSzPct val="80000"/>
              <a:buFont typeface="Wingdings" charset="2"/>
              <a:buChar char="n"/>
              <a:defRPr sz="1200"/>
            </a:lvl4pPr>
            <a:lvl5pPr marL="2057400" lvl="4" indent="-228600">
              <a:lnSpc>
                <a:spcPct val="125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pic>
        <p:nvPicPr>
          <p:cNvPr id="8" name="图片 7">
            <a:extLst>
              <a:ext uri="{FF2B5EF4-FFF2-40B4-BE49-F238E27FC236}">
                <a16:creationId xmlns:a16="http://schemas.microsoft.com/office/drawing/2014/main" id="{7241A74A-9F6C-8585-160E-F61C9A4179C4}"/>
              </a:ext>
            </a:extLst>
          </p:cNvPr>
          <p:cNvPicPr>
            <a:picLocks noChangeAspect="1"/>
          </p:cNvPicPr>
          <p:nvPr userDrawn="1"/>
        </p:nvPicPr>
        <p:blipFill>
          <a:blip r:embed="rId4"/>
          <a:stretch>
            <a:fillRect/>
          </a:stretch>
        </p:blipFill>
        <p:spPr>
          <a:xfrm>
            <a:off x="459708" y="587613"/>
            <a:ext cx="561958" cy="663518"/>
          </a:xfrm>
          <a:prstGeom prst="rect">
            <a:avLst/>
          </a:prstGeom>
        </p:spPr>
      </p:pic>
      <p:pic>
        <p:nvPicPr>
          <p:cNvPr id="16" name="图片 15">
            <a:extLst>
              <a:ext uri="{FF2B5EF4-FFF2-40B4-BE49-F238E27FC236}">
                <a16:creationId xmlns:a16="http://schemas.microsoft.com/office/drawing/2014/main" id="{20FBD6B9-02CE-B762-591D-9B81A3638372}"/>
              </a:ext>
            </a:extLst>
          </p:cNvPr>
          <p:cNvPicPr>
            <a:picLocks noChangeAspect="1"/>
          </p:cNvPicPr>
          <p:nvPr userDrawn="1"/>
        </p:nvPicPr>
        <p:blipFill>
          <a:blip r:embed="rId5"/>
          <a:stretch>
            <a:fillRect/>
          </a:stretch>
        </p:blipFill>
        <p:spPr>
          <a:xfrm>
            <a:off x="868524" y="1952890"/>
            <a:ext cx="165100" cy="279400"/>
          </a:xfrm>
          <a:prstGeom prst="rect">
            <a:avLst/>
          </a:prstGeom>
        </p:spPr>
      </p:pic>
      <p:pic>
        <p:nvPicPr>
          <p:cNvPr id="17" name="图片 16">
            <a:extLst>
              <a:ext uri="{FF2B5EF4-FFF2-40B4-BE49-F238E27FC236}">
                <a16:creationId xmlns:a16="http://schemas.microsoft.com/office/drawing/2014/main" id="{35536AC7-3DFA-41A5-A8F4-BC99071FF09F}"/>
              </a:ext>
            </a:extLst>
          </p:cNvPr>
          <p:cNvPicPr>
            <a:picLocks noChangeAspect="1"/>
          </p:cNvPicPr>
          <p:nvPr userDrawn="1"/>
        </p:nvPicPr>
        <p:blipFill>
          <a:blip r:embed="rId5"/>
          <a:stretch>
            <a:fillRect/>
          </a:stretch>
        </p:blipFill>
        <p:spPr>
          <a:xfrm>
            <a:off x="4320485" y="1952890"/>
            <a:ext cx="165100" cy="279400"/>
          </a:xfrm>
          <a:prstGeom prst="rect">
            <a:avLst/>
          </a:prstGeom>
        </p:spPr>
      </p:pic>
      <p:pic>
        <p:nvPicPr>
          <p:cNvPr id="19" name="图片 18">
            <a:extLst>
              <a:ext uri="{FF2B5EF4-FFF2-40B4-BE49-F238E27FC236}">
                <a16:creationId xmlns:a16="http://schemas.microsoft.com/office/drawing/2014/main" id="{AE8592B2-4F75-575E-4786-C1473A46F29F}"/>
              </a:ext>
            </a:extLst>
          </p:cNvPr>
          <p:cNvPicPr>
            <a:picLocks noChangeAspect="1"/>
          </p:cNvPicPr>
          <p:nvPr userDrawn="1"/>
        </p:nvPicPr>
        <p:blipFill>
          <a:blip r:embed="rId5"/>
          <a:stretch>
            <a:fillRect/>
          </a:stretch>
        </p:blipFill>
        <p:spPr>
          <a:xfrm>
            <a:off x="7772447" y="1952890"/>
            <a:ext cx="165100" cy="279400"/>
          </a:xfrm>
          <a:prstGeom prst="rect">
            <a:avLst/>
          </a:prstGeom>
        </p:spPr>
      </p:pic>
    </p:spTree>
    <p:extLst>
      <p:ext uri="{BB962C8B-B14F-4D97-AF65-F5344CB8AC3E}">
        <p14:creationId xmlns:p14="http://schemas.microsoft.com/office/powerpoint/2010/main" val="3966064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11ECBB5-E035-E2C7-6D3E-24239E17DB0F}"/>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7" name="图片 6">
            <a:extLst>
              <a:ext uri="{FF2B5EF4-FFF2-40B4-BE49-F238E27FC236}">
                <a16:creationId xmlns:a16="http://schemas.microsoft.com/office/drawing/2014/main" id="{AD46A0D7-CD3F-32F2-8C9A-480583E29FC5}"/>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BDC66540-A329-F973-EFD4-45427698CB21}"/>
              </a:ext>
            </a:extLst>
          </p:cNvPr>
          <p:cNvSpPr>
            <a:spLocks noGrp="1"/>
          </p:cNvSpPr>
          <p:nvPr>
            <p:ph type="title"/>
          </p:nvPr>
        </p:nvSpPr>
        <p:spPr>
          <a:xfrm>
            <a:off x="1216691"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pic>
        <p:nvPicPr>
          <p:cNvPr id="4" name="图片 3">
            <a:extLst>
              <a:ext uri="{FF2B5EF4-FFF2-40B4-BE49-F238E27FC236}">
                <a16:creationId xmlns:a16="http://schemas.microsoft.com/office/drawing/2014/main" id="{2E55D532-B924-C54E-F668-5BB0DC48B78C}"/>
              </a:ext>
            </a:extLst>
          </p:cNvPr>
          <p:cNvPicPr>
            <a:picLocks noChangeAspect="1"/>
          </p:cNvPicPr>
          <p:nvPr userDrawn="1"/>
        </p:nvPicPr>
        <p:blipFill>
          <a:blip r:embed="rId4"/>
          <a:stretch>
            <a:fillRect/>
          </a:stretch>
        </p:blipFill>
        <p:spPr>
          <a:xfrm>
            <a:off x="459708" y="587613"/>
            <a:ext cx="561958" cy="663518"/>
          </a:xfrm>
          <a:prstGeom prst="rect">
            <a:avLst/>
          </a:prstGeom>
        </p:spPr>
      </p:pic>
    </p:spTree>
    <p:extLst>
      <p:ext uri="{BB962C8B-B14F-4D97-AF65-F5344CB8AC3E}">
        <p14:creationId xmlns:p14="http://schemas.microsoft.com/office/powerpoint/2010/main" val="140905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329F5D0-1165-961F-E2C8-5C1337E41940}"/>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6" name="图片 5">
            <a:extLst>
              <a:ext uri="{FF2B5EF4-FFF2-40B4-BE49-F238E27FC236}">
                <a16:creationId xmlns:a16="http://schemas.microsoft.com/office/drawing/2014/main" id="{FCF7E773-68D7-643F-8E01-5B092B9B68DE}"/>
              </a:ext>
            </a:extLst>
          </p:cNvPr>
          <p:cNvPicPr>
            <a:picLocks noChangeAspect="1"/>
          </p:cNvPicPr>
          <p:nvPr userDrawn="1"/>
        </p:nvPicPr>
        <p:blipFill>
          <a:blip r:embed="rId3"/>
          <a:stretch>
            <a:fillRect/>
          </a:stretch>
        </p:blipFill>
        <p:spPr>
          <a:xfrm>
            <a:off x="477850" y="6028025"/>
            <a:ext cx="1874462" cy="430301"/>
          </a:xfrm>
          <a:prstGeom prst="rect">
            <a:avLst/>
          </a:prstGeom>
        </p:spPr>
      </p:pic>
    </p:spTree>
    <p:extLst>
      <p:ext uri="{BB962C8B-B14F-4D97-AF65-F5344CB8AC3E}">
        <p14:creationId xmlns:p14="http://schemas.microsoft.com/office/powerpoint/2010/main" val="139454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2FC1CDC-F5A2-82C7-7519-F3A87E73814F}"/>
              </a:ext>
            </a:extLst>
          </p:cNvPr>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a:extLst>
              <a:ext uri="{FF2B5EF4-FFF2-40B4-BE49-F238E27FC236}">
                <a16:creationId xmlns:a16="http://schemas.microsoft.com/office/drawing/2014/main" id="{BE6287F2-0ADB-1879-D9CF-CE89B0BA43B5}"/>
              </a:ext>
            </a:extLst>
          </p:cNvPr>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extLst>
      <p:ext uri="{BB962C8B-B14F-4D97-AF65-F5344CB8AC3E}">
        <p14:creationId xmlns:p14="http://schemas.microsoft.com/office/powerpoint/2010/main" val="931183840"/>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lvl="0" algn="l" defTabSz="914400">
        <a:lnSpc>
          <a:spcPct val="90000"/>
        </a:lnSpc>
        <a:spcBef>
          <a:spcPct val="0"/>
        </a:spcBef>
        <a:buNone/>
        <a:defRPr sz="4400" b="0" i="0" kern="1200">
          <a:solidFill>
            <a:schemeClr val="tx1"/>
          </a:solidFill>
          <a:latin typeface="PingFang SC Light"/>
          <a:ea typeface="PingFang SC Light"/>
        </a:defRPr>
      </a:lvl1pPr>
    </p:titleStyle>
    <p:bodyStyle>
      <a:lvl1pPr marL="228600" lvl="0" indent="-228600" algn="l" defTabSz="914400">
        <a:lnSpc>
          <a:spcPct val="90000"/>
        </a:lnSpc>
        <a:spcBef>
          <a:spcPts val="1000"/>
        </a:spcBef>
        <a:buFont typeface="Arial" charset="0"/>
        <a:buChar char="•"/>
        <a:defRPr sz="2800" b="0" i="0" kern="1200">
          <a:solidFill>
            <a:schemeClr val="tx1"/>
          </a:solidFill>
          <a:latin typeface="PingFang SC Light"/>
          <a:ea typeface="PingFang SC Light"/>
        </a:defRPr>
      </a:lvl1pPr>
      <a:lvl2pPr marL="685800" lvl="1" indent="-228600" algn="l" defTabSz="914400">
        <a:lnSpc>
          <a:spcPct val="90000"/>
        </a:lnSpc>
        <a:spcBef>
          <a:spcPts val="500"/>
        </a:spcBef>
        <a:buFont typeface="Arial" charset="0"/>
        <a:buChar char="•"/>
        <a:defRPr sz="2400" b="0" i="0" kern="1200">
          <a:solidFill>
            <a:schemeClr val="tx1"/>
          </a:solidFill>
          <a:latin typeface="PingFang SC Light"/>
          <a:ea typeface="PingFang SC Light"/>
        </a:defRPr>
      </a:lvl2pPr>
      <a:lvl3pPr marL="1143000" lvl="2" indent="-228600" algn="l" defTabSz="914400">
        <a:lnSpc>
          <a:spcPct val="90000"/>
        </a:lnSpc>
        <a:spcBef>
          <a:spcPts val="500"/>
        </a:spcBef>
        <a:buFont typeface="Arial" charset="0"/>
        <a:buChar char="•"/>
        <a:defRPr sz="2000" b="0" i="0" kern="1200">
          <a:solidFill>
            <a:schemeClr val="tx1"/>
          </a:solidFill>
          <a:latin typeface="PingFang SC Light"/>
          <a:ea typeface="PingFang SC Light"/>
        </a:defRPr>
      </a:lvl3pPr>
      <a:lvl4pPr marL="1600200" lvl="3" indent="-228600" algn="l" defTabSz="914400">
        <a:lnSpc>
          <a:spcPct val="90000"/>
        </a:lnSpc>
        <a:spcBef>
          <a:spcPts val="500"/>
        </a:spcBef>
        <a:buFont typeface="Arial" charset="0"/>
        <a:buChar char="•"/>
        <a:defRPr sz="1800" b="0" i="0" kern="1200">
          <a:solidFill>
            <a:schemeClr val="tx1"/>
          </a:solidFill>
          <a:latin typeface="PingFang SC Light"/>
          <a:ea typeface="PingFang SC Light"/>
        </a:defRPr>
      </a:lvl4pPr>
      <a:lvl5pPr marL="2057400" lvl="4" indent="-228600" algn="l" defTabSz="914400">
        <a:lnSpc>
          <a:spcPct val="90000"/>
        </a:lnSpc>
        <a:spcBef>
          <a:spcPts val="500"/>
        </a:spcBef>
        <a:buFont typeface="Arial" charset="0"/>
        <a:buChar char="•"/>
        <a:defRPr sz="1800" b="0" i="0" kern="1200">
          <a:solidFill>
            <a:schemeClr val="tx1"/>
          </a:solidFill>
          <a:latin typeface="PingFang SC Light"/>
          <a:ea typeface="PingFang SC Light"/>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p:bodyStyle>
    <p:other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1.bin"/><Relationship Id="rId1" Type="http://schemas.openxmlformats.org/officeDocument/2006/relationships/slideLayout" Target="../slideLayouts/slideLayout3.xml"/><Relationship Id="rId5" Type="http://schemas.openxmlformats.org/officeDocument/2006/relationships/image" Target="../media/image24.w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85F765-EFCA-1759-78EB-CEF933C5621A}"/>
              </a:ext>
            </a:extLst>
          </p:cNvPr>
          <p:cNvSpPr>
            <a:spLocks noGrp="1"/>
          </p:cNvSpPr>
          <p:nvPr>
            <p:ph type="title"/>
          </p:nvPr>
        </p:nvSpPr>
        <p:spPr/>
        <p:txBody>
          <a:bodyPr/>
          <a:lstStyle/>
          <a:p>
            <a:r>
              <a:rPr lang="en-US"/>
              <a:t>Taichi Hackathon</a:t>
            </a:r>
            <a:endParaRPr lang="zh-CN"/>
          </a:p>
        </p:txBody>
      </p:sp>
      <p:sp>
        <p:nvSpPr>
          <p:cNvPr id="3" name="文本占位符 2">
            <a:extLst>
              <a:ext uri="{FF2B5EF4-FFF2-40B4-BE49-F238E27FC236}">
                <a16:creationId xmlns:a16="http://schemas.microsoft.com/office/drawing/2014/main" id="{13889998-A70B-3DFC-6CB0-9D8C41128CFF}"/>
              </a:ext>
            </a:extLst>
          </p:cNvPr>
          <p:cNvSpPr>
            <a:spLocks noGrp="1"/>
          </p:cNvSpPr>
          <p:nvPr>
            <p:ph type="body" idx="1"/>
          </p:nvPr>
        </p:nvSpPr>
        <p:spPr/>
        <p:txBody>
          <a:bodyPr/>
          <a:lstStyle/>
          <a:p>
            <a:r>
              <a:rPr lang="en-US" dirty="0"/>
              <a:t>Team: </a:t>
            </a:r>
            <a:r>
              <a:rPr lang="zh-CN" altLang="en-US" dirty="0"/>
              <a:t>民以观音土为天</a:t>
            </a:r>
            <a:endParaRPr lang="zh-CN" dirty="0"/>
          </a:p>
        </p:txBody>
      </p:sp>
    </p:spTree>
    <p:extLst>
      <p:ext uri="{BB962C8B-B14F-4D97-AF65-F5344CB8AC3E}">
        <p14:creationId xmlns:p14="http://schemas.microsoft.com/office/powerpoint/2010/main" val="2502534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7E4C-9779-0293-E6D4-02788AB3E2C7}"/>
              </a:ext>
            </a:extLst>
          </p:cNvPr>
          <p:cNvSpPr>
            <a:spLocks noGrp="1"/>
          </p:cNvSpPr>
          <p:nvPr>
            <p:ph type="title"/>
          </p:nvPr>
        </p:nvSpPr>
        <p:spPr/>
        <p:txBody>
          <a:bodyPr/>
          <a:lstStyle/>
          <a:p>
            <a:r>
              <a:rPr lang="en-US"/>
              <a:t>Taichi Hackathon</a:t>
            </a:r>
            <a:endParaRPr lang="zh-CN"/>
          </a:p>
        </p:txBody>
      </p:sp>
      <p:sp>
        <p:nvSpPr>
          <p:cNvPr id="3" name="文本占位符 2">
            <a:extLst>
              <a:ext uri="{FF2B5EF4-FFF2-40B4-BE49-F238E27FC236}">
                <a16:creationId xmlns:a16="http://schemas.microsoft.com/office/drawing/2014/main" id="{555586DE-2BD9-4929-D615-0A9653F262FB}"/>
              </a:ext>
            </a:extLst>
          </p:cNvPr>
          <p:cNvSpPr>
            <a:spLocks noGrp="1"/>
          </p:cNvSpPr>
          <p:nvPr>
            <p:ph type="body" idx="1"/>
          </p:nvPr>
        </p:nvSpPr>
        <p:spPr/>
        <p:txBody>
          <a:bodyPr/>
          <a:lstStyle/>
          <a:p>
            <a:r>
              <a:rPr lang="zh-CN" altLang="en-US" dirty="0"/>
              <a:t>马尔科夫链蒙特卡洛法</a:t>
            </a:r>
            <a:endParaRPr lang="en-US" altLang="zh-CN" dirty="0"/>
          </a:p>
          <a:p>
            <a:r>
              <a:rPr lang="zh-CN" altLang="en-US" dirty="0"/>
              <a:t>对氢原子波函数采样生成电子云图像</a:t>
            </a:r>
            <a:endParaRPr lang="zh-CN" dirty="0"/>
          </a:p>
        </p:txBody>
      </p:sp>
    </p:spTree>
    <p:extLst>
      <p:ext uri="{BB962C8B-B14F-4D97-AF65-F5344CB8AC3E}">
        <p14:creationId xmlns:p14="http://schemas.microsoft.com/office/powerpoint/2010/main" val="4092138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01E9D-E256-C087-4D88-332F260A041B}"/>
              </a:ext>
            </a:extLst>
          </p:cNvPr>
          <p:cNvSpPr>
            <a:spLocks noGrp="1"/>
          </p:cNvSpPr>
          <p:nvPr>
            <p:ph type="title"/>
          </p:nvPr>
        </p:nvSpPr>
        <p:spPr/>
        <p:txBody>
          <a:bodyPr/>
          <a:lstStyle/>
          <a:p>
            <a:r>
              <a:rPr lang="zh-CN"/>
              <a:t>单列布局示范</a:t>
            </a:r>
            <a:r>
              <a:rPr lang="en-US"/>
              <a:t>-</a:t>
            </a:r>
            <a:r>
              <a:rPr lang="zh-CN"/>
              <a:t>全文字</a:t>
            </a:r>
          </a:p>
        </p:txBody>
      </p:sp>
      <p:sp>
        <p:nvSpPr>
          <p:cNvPr id="3" name="内容占位符 2">
            <a:extLst>
              <a:ext uri="{FF2B5EF4-FFF2-40B4-BE49-F238E27FC236}">
                <a16:creationId xmlns:a16="http://schemas.microsoft.com/office/drawing/2014/main" id="{3B544353-1E86-6E61-A89F-BA017AC323FE}"/>
              </a:ext>
            </a:extLst>
          </p:cNvPr>
          <p:cNvSpPr>
            <a:spLocks noGrp="1"/>
          </p:cNvSpPr>
          <p:nvPr>
            <p:ph idx="1"/>
          </p:nvPr>
        </p:nvSpPr>
        <p:spPr/>
        <p:txBody>
          <a:bodyPr/>
          <a:lstStyle/>
          <a:p>
            <a:pPr marL="0" indent="0">
              <a:buNone/>
            </a:pPr>
            <a:r>
              <a:rPr lang="zh-CN" altLang="en-US" dirty="0">
                <a:effectLst/>
              </a:rPr>
              <a:t>球坐标下的氢原子波函数氢原子波函数由径向的广义拉盖尔多项式 </a:t>
            </a:r>
            <a:r>
              <a:rPr lang="en-US" altLang="zh-CN" b="1" i="1" dirty="0">
                <a:effectLst/>
              </a:rPr>
              <a:t>L</a:t>
            </a:r>
            <a:r>
              <a:rPr lang="en-US" altLang="zh-CN" dirty="0">
                <a:effectLst/>
              </a:rPr>
              <a:t> </a:t>
            </a:r>
            <a:r>
              <a:rPr lang="zh-CN" altLang="en-US" dirty="0">
                <a:effectLst/>
              </a:rPr>
              <a:t>和周向的球谐函数 </a:t>
            </a:r>
            <a:r>
              <a:rPr lang="en-US" altLang="zh-CN" b="1" i="1" dirty="0">
                <a:effectLst/>
              </a:rPr>
              <a:t>Y</a:t>
            </a:r>
            <a:r>
              <a:rPr lang="en-US" altLang="zh-CN" dirty="0">
                <a:effectLst/>
              </a:rPr>
              <a:t> </a:t>
            </a:r>
            <a:r>
              <a:rPr lang="zh-CN" altLang="en-US" dirty="0">
                <a:effectLst/>
              </a:rPr>
              <a:t>构成：</a:t>
            </a:r>
            <a:endParaRPr lang="zh-CN" dirty="0"/>
          </a:p>
        </p:txBody>
      </p:sp>
      <p:graphicFrame>
        <p:nvGraphicFramePr>
          <p:cNvPr id="6" name="对象 5">
            <a:extLst>
              <a:ext uri="{FF2B5EF4-FFF2-40B4-BE49-F238E27FC236}">
                <a16:creationId xmlns:a16="http://schemas.microsoft.com/office/drawing/2014/main" id="{7A7DD5FA-B61B-4338-5726-B375DCC62C30}"/>
              </a:ext>
            </a:extLst>
          </p:cNvPr>
          <p:cNvGraphicFramePr>
            <a:graphicFrameLocks noChangeAspect="1"/>
          </p:cNvGraphicFramePr>
          <p:nvPr>
            <p:extLst>
              <p:ext uri="{D42A27DB-BD31-4B8C-83A1-F6EECF244321}">
                <p14:modId xmlns:p14="http://schemas.microsoft.com/office/powerpoint/2010/main" val="338307023"/>
              </p:ext>
            </p:extLst>
          </p:nvPr>
        </p:nvGraphicFramePr>
        <p:xfrm>
          <a:off x="1917362" y="3185975"/>
          <a:ext cx="7847014" cy="1135752"/>
        </p:xfrm>
        <a:graphic>
          <a:graphicData uri="http://schemas.openxmlformats.org/presentationml/2006/ole">
            <mc:AlternateContent xmlns:mc="http://schemas.openxmlformats.org/markup-compatibility/2006">
              <mc:Choice xmlns:v="urn:schemas-microsoft-com:vml" Requires="v">
                <p:oleObj name="Equation" r:id="rId2" imgW="3860640" imgH="558720" progId="Equation.DSMT4">
                  <p:embed/>
                </p:oleObj>
              </mc:Choice>
              <mc:Fallback>
                <p:oleObj name="Equation" r:id="rId2" imgW="3860640" imgH="558720" progId="Equation.DSMT4">
                  <p:embed/>
                  <p:pic>
                    <p:nvPicPr>
                      <p:cNvPr id="3" name="对象 2">
                        <a:extLst>
                          <a:ext uri="{FF2B5EF4-FFF2-40B4-BE49-F238E27FC236}">
                            <a16:creationId xmlns:a16="http://schemas.microsoft.com/office/drawing/2014/main" id="{30D57C2B-A6A6-5C50-B349-F07B0D054AE2}"/>
                          </a:ext>
                        </a:extLst>
                      </p:cNvPr>
                      <p:cNvPicPr/>
                      <p:nvPr/>
                    </p:nvPicPr>
                    <p:blipFill>
                      <a:blip r:embed="rId3"/>
                      <a:stretch>
                        <a:fillRect/>
                      </a:stretch>
                    </p:blipFill>
                    <p:spPr>
                      <a:xfrm>
                        <a:off x="1917362" y="3185975"/>
                        <a:ext cx="7847014" cy="1135752"/>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21546DE6-4EB4-6844-AA3F-0C2E29CB37F1}"/>
              </a:ext>
            </a:extLst>
          </p:cNvPr>
          <p:cNvGraphicFramePr>
            <a:graphicFrameLocks noChangeAspect="1"/>
          </p:cNvGraphicFramePr>
          <p:nvPr>
            <p:extLst>
              <p:ext uri="{D42A27DB-BD31-4B8C-83A1-F6EECF244321}">
                <p14:modId xmlns:p14="http://schemas.microsoft.com/office/powerpoint/2010/main" val="2728793091"/>
              </p:ext>
            </p:extLst>
          </p:nvPr>
        </p:nvGraphicFramePr>
        <p:xfrm>
          <a:off x="1277286" y="4599262"/>
          <a:ext cx="9778442" cy="972587"/>
        </p:xfrm>
        <a:graphic>
          <a:graphicData uri="http://schemas.openxmlformats.org/presentationml/2006/ole">
            <mc:AlternateContent xmlns:mc="http://schemas.openxmlformats.org/markup-compatibility/2006">
              <mc:Choice xmlns:v="urn:schemas-microsoft-com:vml" Requires="v">
                <p:oleObj name="Equation" r:id="rId4" imgW="4724280" imgH="469800" progId="Equation.DSMT4">
                  <p:embed/>
                </p:oleObj>
              </mc:Choice>
              <mc:Fallback>
                <p:oleObj name="Equation" r:id="rId4" imgW="4724280" imgH="469800" progId="Equation.DSMT4">
                  <p:embed/>
                  <p:pic>
                    <p:nvPicPr>
                      <p:cNvPr id="4" name="对象 3">
                        <a:extLst>
                          <a:ext uri="{FF2B5EF4-FFF2-40B4-BE49-F238E27FC236}">
                            <a16:creationId xmlns:a16="http://schemas.microsoft.com/office/drawing/2014/main" id="{2F2DAB7F-4624-7A03-ACF7-3C7AC8C19EB2}"/>
                          </a:ext>
                        </a:extLst>
                      </p:cNvPr>
                      <p:cNvPicPr/>
                      <p:nvPr/>
                    </p:nvPicPr>
                    <p:blipFill>
                      <a:blip r:embed="rId5"/>
                      <a:stretch>
                        <a:fillRect/>
                      </a:stretch>
                    </p:blipFill>
                    <p:spPr>
                      <a:xfrm>
                        <a:off x="1277286" y="4599262"/>
                        <a:ext cx="9778442" cy="972587"/>
                      </a:xfrm>
                      <a:prstGeom prst="rect">
                        <a:avLst/>
                      </a:prstGeom>
                    </p:spPr>
                  </p:pic>
                </p:oleObj>
              </mc:Fallback>
            </mc:AlternateContent>
          </a:graphicData>
        </a:graphic>
      </p:graphicFrame>
    </p:spTree>
    <p:extLst>
      <p:ext uri="{BB962C8B-B14F-4D97-AF65-F5344CB8AC3E}">
        <p14:creationId xmlns:p14="http://schemas.microsoft.com/office/powerpoint/2010/main" val="2096025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348D5-412D-955F-7F04-C99FF269E215}"/>
              </a:ext>
            </a:extLst>
          </p:cNvPr>
          <p:cNvSpPr>
            <a:spLocks noGrp="1"/>
          </p:cNvSpPr>
          <p:nvPr>
            <p:ph type="title"/>
          </p:nvPr>
        </p:nvSpPr>
        <p:spPr/>
        <p:txBody>
          <a:bodyPr/>
          <a:lstStyle/>
          <a:p>
            <a:r>
              <a:rPr lang="zh-CN"/>
              <a:t>双列布局示范</a:t>
            </a:r>
            <a:r>
              <a:rPr lang="en-US"/>
              <a:t>-</a:t>
            </a:r>
            <a:r>
              <a:rPr lang="zh-CN"/>
              <a:t>左文右图</a:t>
            </a:r>
          </a:p>
        </p:txBody>
      </p:sp>
      <p:sp>
        <p:nvSpPr>
          <p:cNvPr id="3" name="内容占位符 2">
            <a:extLst>
              <a:ext uri="{FF2B5EF4-FFF2-40B4-BE49-F238E27FC236}">
                <a16:creationId xmlns:a16="http://schemas.microsoft.com/office/drawing/2014/main" id="{50025C55-C544-387B-DB16-7D440D628DC9}"/>
              </a:ext>
            </a:extLst>
          </p:cNvPr>
          <p:cNvSpPr>
            <a:spLocks noGrp="1"/>
          </p:cNvSpPr>
          <p:nvPr>
            <p:ph idx="1"/>
          </p:nvPr>
        </p:nvSpPr>
        <p:spPr/>
        <p:txBody>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a:t>
            </a:r>
            <a:r>
              <a:rPr lang="en-US"/>
              <a:t>.</a:t>
            </a:r>
            <a:endParaRPr lang="zh-CN"/>
          </a:p>
          <a:p>
            <a:endParaRPr lang="zh-CN"/>
          </a:p>
        </p:txBody>
      </p:sp>
      <p:pic>
        <p:nvPicPr>
          <p:cNvPr id="8" name="图片 7">
            <a:extLst>
              <a:ext uri="{FF2B5EF4-FFF2-40B4-BE49-F238E27FC236}">
                <a16:creationId xmlns:a16="http://schemas.microsoft.com/office/drawing/2014/main" id="{9F637293-D598-FA26-1CA9-567019F244C6}"/>
              </a:ext>
            </a:extLst>
          </p:cNvPr>
          <p:cNvPicPr>
            <a:picLocks noChangeAspect="1"/>
          </p:cNvPicPr>
          <p:nvPr/>
        </p:nvPicPr>
        <p:blipFill rotWithShape="1">
          <a:blip r:embed="rId2"/>
          <a:srcRect t="-1" b="54053"/>
          <a:stretch/>
        </p:blipFill>
        <p:spPr>
          <a:xfrm>
            <a:off x="6395484" y="1979663"/>
            <a:ext cx="4572000" cy="3151137"/>
          </a:xfrm>
          <a:prstGeom prst="rect">
            <a:avLst/>
          </a:prstGeom>
        </p:spPr>
      </p:pic>
    </p:spTree>
    <p:extLst>
      <p:ext uri="{BB962C8B-B14F-4D97-AF65-F5344CB8AC3E}">
        <p14:creationId xmlns:p14="http://schemas.microsoft.com/office/powerpoint/2010/main" val="2911428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t>双列布局示范</a:t>
            </a:r>
            <a:r>
              <a:rPr lang="en-US"/>
              <a:t>-</a:t>
            </a:r>
            <a:r>
              <a:rPr lang="zh-CN"/>
              <a:t>左文右文</a:t>
            </a:r>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en-US"/>
              <a:t>Section</a:t>
            </a:r>
            <a:r>
              <a:rPr lang="zh-CN"/>
              <a:t> </a:t>
            </a:r>
            <a:r>
              <a:rPr lang="en-US"/>
              <a:t>1</a:t>
            </a:r>
            <a:endParaRPr lang="zh-CN"/>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a:t>
            </a:r>
            <a:endParaRPr lang="zh-CN"/>
          </a:p>
          <a:p>
            <a:endParaRPr lang="zh-CN"/>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en-US"/>
              <a:t>Section</a:t>
            </a:r>
            <a:r>
              <a:rPr lang="zh-CN"/>
              <a:t> </a:t>
            </a:r>
            <a:r>
              <a:rPr lang="en-US"/>
              <a:t>2</a:t>
            </a:r>
            <a:endParaRPr lang="zh-CN"/>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a:t>
            </a:r>
            <a:endParaRPr lang="zh-CN"/>
          </a:p>
          <a:p>
            <a:endParaRPr lang="zh-CN"/>
          </a:p>
        </p:txBody>
      </p:sp>
    </p:spTree>
    <p:extLst>
      <p:ext uri="{BB962C8B-B14F-4D97-AF65-F5344CB8AC3E}">
        <p14:creationId xmlns:p14="http://schemas.microsoft.com/office/powerpoint/2010/main" val="3373395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2B2BD-8016-F7C4-1343-9B5C34B710DE}"/>
              </a:ext>
            </a:extLst>
          </p:cNvPr>
          <p:cNvSpPr>
            <a:spLocks noGrp="1"/>
          </p:cNvSpPr>
          <p:nvPr>
            <p:ph type="title"/>
          </p:nvPr>
        </p:nvSpPr>
        <p:spPr/>
        <p:txBody>
          <a:bodyPr/>
          <a:lstStyle/>
          <a:p>
            <a:r>
              <a:rPr lang="zh-CN"/>
              <a:t>三列布局示范</a:t>
            </a:r>
            <a:r>
              <a:rPr lang="en-US"/>
              <a:t>-</a:t>
            </a:r>
            <a:r>
              <a:rPr lang="zh-CN"/>
              <a:t>全文字</a:t>
            </a:r>
          </a:p>
        </p:txBody>
      </p:sp>
      <p:sp>
        <p:nvSpPr>
          <p:cNvPr id="3" name="文本占位符 2">
            <a:extLst>
              <a:ext uri="{FF2B5EF4-FFF2-40B4-BE49-F238E27FC236}">
                <a16:creationId xmlns:a16="http://schemas.microsoft.com/office/drawing/2014/main" id="{7A826D0D-161D-6A46-9ACA-189F6C78555F}"/>
              </a:ext>
            </a:extLst>
          </p:cNvPr>
          <p:cNvSpPr>
            <a:spLocks noGrp="1"/>
          </p:cNvSpPr>
          <p:nvPr>
            <p:ph type="body" idx="1"/>
          </p:nvPr>
        </p:nvSpPr>
        <p:spPr/>
        <p:txBody>
          <a:bodyPr/>
          <a:lstStyle/>
          <a:p>
            <a:r>
              <a:rPr lang="en-US"/>
              <a:t>Section</a:t>
            </a:r>
            <a:r>
              <a:rPr lang="zh-CN"/>
              <a:t> </a:t>
            </a:r>
            <a:r>
              <a:rPr lang="en-US"/>
              <a:t>1</a:t>
            </a:r>
            <a:endParaRPr lang="zh-CN"/>
          </a:p>
        </p:txBody>
      </p:sp>
      <p:sp>
        <p:nvSpPr>
          <p:cNvPr id="4" name="内容占位符 3">
            <a:extLst>
              <a:ext uri="{FF2B5EF4-FFF2-40B4-BE49-F238E27FC236}">
                <a16:creationId xmlns:a16="http://schemas.microsoft.com/office/drawing/2014/main" id="{7DAA989E-5015-2563-6836-72F99331E407}"/>
              </a:ext>
            </a:extLst>
          </p:cNvPr>
          <p:cNvSpPr>
            <a:spLocks noGrp="1"/>
          </p:cNvSpPr>
          <p:nvPr>
            <p:ph idx="2"/>
          </p:nvPr>
        </p:nvSpPr>
        <p:spPr/>
        <p:txBody>
          <a:bodyPr>
            <a:normAutofit/>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a:t>
            </a:r>
            <a:endParaRPr lang="zh-CN"/>
          </a:p>
        </p:txBody>
      </p:sp>
      <p:sp>
        <p:nvSpPr>
          <p:cNvPr id="5" name="文本占位符 4">
            <a:extLst>
              <a:ext uri="{FF2B5EF4-FFF2-40B4-BE49-F238E27FC236}">
                <a16:creationId xmlns:a16="http://schemas.microsoft.com/office/drawing/2014/main" id="{ACC47636-24B2-42B8-1ADE-DAE46EC307D1}"/>
              </a:ext>
            </a:extLst>
          </p:cNvPr>
          <p:cNvSpPr>
            <a:spLocks noGrp="1"/>
          </p:cNvSpPr>
          <p:nvPr>
            <p:ph type="body" idx="3"/>
          </p:nvPr>
        </p:nvSpPr>
        <p:spPr/>
        <p:txBody>
          <a:bodyPr/>
          <a:lstStyle/>
          <a:p>
            <a:r>
              <a:rPr lang="en-US"/>
              <a:t>Section</a:t>
            </a:r>
            <a:r>
              <a:rPr lang="zh-CN"/>
              <a:t> </a:t>
            </a:r>
            <a:r>
              <a:rPr lang="en-US"/>
              <a:t>3</a:t>
            </a:r>
            <a:endParaRPr lang="zh-CN"/>
          </a:p>
        </p:txBody>
      </p:sp>
      <p:sp>
        <p:nvSpPr>
          <p:cNvPr id="6" name="内容占位符 5">
            <a:extLst>
              <a:ext uri="{FF2B5EF4-FFF2-40B4-BE49-F238E27FC236}">
                <a16:creationId xmlns:a16="http://schemas.microsoft.com/office/drawing/2014/main" id="{23A54FBD-7BAC-93D8-4A23-63C9361994F8}"/>
              </a:ext>
            </a:extLst>
          </p:cNvPr>
          <p:cNvSpPr>
            <a:spLocks noGrp="1"/>
          </p:cNvSpPr>
          <p:nvPr>
            <p:ph idx="4"/>
          </p:nvPr>
        </p:nvSpPr>
        <p:spPr/>
        <p:txBody>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a:t>
            </a:r>
            <a:endParaRPr lang="zh-CN"/>
          </a:p>
          <a:p>
            <a:endParaRPr lang="zh-CN"/>
          </a:p>
        </p:txBody>
      </p:sp>
      <p:sp>
        <p:nvSpPr>
          <p:cNvPr id="7" name="文本占位符 6">
            <a:extLst>
              <a:ext uri="{FF2B5EF4-FFF2-40B4-BE49-F238E27FC236}">
                <a16:creationId xmlns:a16="http://schemas.microsoft.com/office/drawing/2014/main" id="{5C4F9163-A3C7-3B69-2006-EE787E798009}"/>
              </a:ext>
            </a:extLst>
          </p:cNvPr>
          <p:cNvSpPr>
            <a:spLocks noGrp="1"/>
          </p:cNvSpPr>
          <p:nvPr>
            <p:ph type="body" idx="13"/>
          </p:nvPr>
        </p:nvSpPr>
        <p:spPr/>
        <p:txBody>
          <a:bodyPr/>
          <a:lstStyle/>
          <a:p>
            <a:r>
              <a:rPr lang="en-US"/>
              <a:t>Section</a:t>
            </a:r>
            <a:r>
              <a:rPr lang="zh-CN"/>
              <a:t> </a:t>
            </a:r>
            <a:r>
              <a:rPr lang="en-US"/>
              <a:t>2</a:t>
            </a:r>
            <a:endParaRPr lang="zh-CN"/>
          </a:p>
        </p:txBody>
      </p:sp>
      <p:sp>
        <p:nvSpPr>
          <p:cNvPr id="8" name="内容占位符 7">
            <a:extLst>
              <a:ext uri="{FF2B5EF4-FFF2-40B4-BE49-F238E27FC236}">
                <a16:creationId xmlns:a16="http://schemas.microsoft.com/office/drawing/2014/main" id="{233038FC-99CC-C03C-B5E1-0C0303C56D79}"/>
              </a:ext>
            </a:extLst>
          </p:cNvPr>
          <p:cNvSpPr>
            <a:spLocks noGrp="1"/>
          </p:cNvSpPr>
          <p:nvPr>
            <p:ph idx="14"/>
          </p:nvPr>
        </p:nvSpPr>
        <p:spPr/>
        <p:txBody>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a:t>
            </a:r>
            <a:endParaRPr lang="zh-CN"/>
          </a:p>
          <a:p>
            <a:endParaRPr lang="zh-CN"/>
          </a:p>
        </p:txBody>
      </p:sp>
    </p:spTree>
    <p:extLst>
      <p:ext uri="{BB962C8B-B14F-4D97-AF65-F5344CB8AC3E}">
        <p14:creationId xmlns:p14="http://schemas.microsoft.com/office/powerpoint/2010/main" val="772764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20B6DB-68F3-9A5C-8799-43F2B517FE37}"/>
              </a:ext>
            </a:extLst>
          </p:cNvPr>
          <p:cNvSpPr>
            <a:spLocks noGrp="1"/>
          </p:cNvSpPr>
          <p:nvPr>
            <p:ph type="title"/>
          </p:nvPr>
        </p:nvSpPr>
        <p:spPr/>
        <p:txBody>
          <a:bodyPr/>
          <a:lstStyle/>
          <a:p>
            <a:r>
              <a:rPr lang="zh-CN"/>
              <a:t>字号层级示例</a:t>
            </a:r>
          </a:p>
        </p:txBody>
      </p:sp>
      <p:sp>
        <p:nvSpPr>
          <p:cNvPr id="3" name="文本占位符 2">
            <a:extLst>
              <a:ext uri="{FF2B5EF4-FFF2-40B4-BE49-F238E27FC236}">
                <a16:creationId xmlns:a16="http://schemas.microsoft.com/office/drawing/2014/main" id="{4AF9D291-C147-A1E4-9958-8C8E2E07C20C}"/>
              </a:ext>
            </a:extLst>
          </p:cNvPr>
          <p:cNvSpPr>
            <a:spLocks noGrp="1"/>
          </p:cNvSpPr>
          <p:nvPr>
            <p:ph type="body" idx="1"/>
          </p:nvPr>
        </p:nvSpPr>
        <p:spPr/>
        <p:txBody>
          <a:bodyPr/>
          <a:lstStyle/>
          <a:p>
            <a:r>
              <a:rPr lang="en-US"/>
              <a:t>Tips: </a:t>
            </a:r>
            <a:r>
              <a:rPr lang="zh-CN"/>
              <a:t>善用左上角的「格式刷」功能，可以高效处理文字格式哦</a:t>
            </a:r>
            <a:r>
              <a:rPr lang="en-US"/>
              <a:t>~</a:t>
            </a:r>
            <a:endParaRPr lang="zh-CN"/>
          </a:p>
        </p:txBody>
      </p:sp>
      <p:sp>
        <p:nvSpPr>
          <p:cNvPr id="4" name="内容占位符 3">
            <a:extLst>
              <a:ext uri="{FF2B5EF4-FFF2-40B4-BE49-F238E27FC236}">
                <a16:creationId xmlns:a16="http://schemas.microsoft.com/office/drawing/2014/main" id="{C648B590-0FA5-1226-9139-631EFDFEF20F}"/>
              </a:ext>
            </a:extLst>
          </p:cNvPr>
          <p:cNvSpPr>
            <a:spLocks noGrp="1"/>
          </p:cNvSpPr>
          <p:nvPr>
            <p:ph idx="2"/>
          </p:nvPr>
        </p:nvSpPr>
        <p:spPr/>
        <p:txBody>
          <a:bodyPr/>
          <a:lstStyle/>
          <a:p>
            <a:r>
              <a:rPr lang="zh-CN"/>
              <a:t>第一层级：此处文本内容字号 </a:t>
            </a:r>
            <a:r>
              <a:rPr lang="en-US"/>
              <a:t>18pt</a:t>
            </a:r>
          </a:p>
          <a:p>
            <a:pPr lvl="1"/>
            <a:r>
              <a:rPr lang="zh-CN"/>
              <a:t>第二层级：此处文本内容字号 </a:t>
            </a:r>
            <a:r>
              <a:rPr lang="en-US"/>
              <a:t>16pt</a:t>
            </a:r>
          </a:p>
          <a:p>
            <a:pPr lvl="2"/>
            <a:r>
              <a:rPr lang="zh-CN"/>
              <a:t>第三层级：此处文本内容字号 </a:t>
            </a:r>
            <a:r>
              <a:rPr lang="en-US"/>
              <a:t>14pt</a:t>
            </a:r>
          </a:p>
          <a:p>
            <a:pPr lvl="3"/>
            <a:r>
              <a:rPr lang="zh-CN"/>
              <a:t>第四层级：此处文本内容字号 </a:t>
            </a:r>
            <a:r>
              <a:rPr lang="en-US"/>
              <a:t>12pt</a:t>
            </a:r>
          </a:p>
          <a:p>
            <a:endParaRPr lang="zh-CN"/>
          </a:p>
        </p:txBody>
      </p:sp>
    </p:spTree>
    <p:extLst>
      <p:ext uri="{BB962C8B-B14F-4D97-AF65-F5344CB8AC3E}">
        <p14:creationId xmlns:p14="http://schemas.microsoft.com/office/powerpoint/2010/main" val="2965160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DA43AF-50DC-3734-39F3-1B3DE4326E96}"/>
              </a:ext>
            </a:extLst>
          </p:cNvPr>
          <p:cNvSpPr>
            <a:spLocks noGrp="1"/>
          </p:cNvSpPr>
          <p:nvPr>
            <p:ph type="title"/>
          </p:nvPr>
        </p:nvSpPr>
        <p:spPr/>
        <p:txBody>
          <a:bodyPr/>
          <a:lstStyle/>
          <a:p>
            <a:r>
              <a:rPr lang="zh-CN"/>
              <a:t>装饰 </a:t>
            </a:r>
            <a:r>
              <a:rPr lang="en-US"/>
              <a:t>ICON </a:t>
            </a:r>
            <a:r>
              <a:rPr lang="zh-CN"/>
              <a:t>元素</a:t>
            </a:r>
          </a:p>
        </p:txBody>
      </p:sp>
      <p:sp>
        <p:nvSpPr>
          <p:cNvPr id="3" name="文本占位符 2">
            <a:extLst>
              <a:ext uri="{FF2B5EF4-FFF2-40B4-BE49-F238E27FC236}">
                <a16:creationId xmlns:a16="http://schemas.microsoft.com/office/drawing/2014/main" id="{01DD9859-4D13-4F1E-3D41-72EDCDC02E14}"/>
              </a:ext>
            </a:extLst>
          </p:cNvPr>
          <p:cNvSpPr>
            <a:spLocks noGrp="1"/>
          </p:cNvSpPr>
          <p:nvPr>
            <p:ph type="body" idx="1"/>
          </p:nvPr>
        </p:nvSpPr>
        <p:spPr/>
        <p:txBody>
          <a:bodyPr/>
          <a:lstStyle/>
          <a:p>
            <a:r>
              <a:rPr lang="en-US"/>
              <a:t>Tips: </a:t>
            </a:r>
            <a:r>
              <a:rPr lang="zh-CN"/>
              <a:t>可以用来装饰强调内容文字，或用作 </a:t>
            </a:r>
            <a:r>
              <a:rPr lang="en-US"/>
              <a:t>icon</a:t>
            </a:r>
            <a:r>
              <a:rPr lang="zh-CN"/>
              <a:t> 强调段落整体性。请任意择用吧</a:t>
            </a:r>
            <a:r>
              <a:rPr lang="en-US"/>
              <a:t>~</a:t>
            </a:r>
            <a:endParaRPr lang="zh-CN"/>
          </a:p>
        </p:txBody>
      </p:sp>
      <p:pic>
        <p:nvPicPr>
          <p:cNvPr id="5" name="图片 4">
            <a:extLst>
              <a:ext uri="{FF2B5EF4-FFF2-40B4-BE49-F238E27FC236}">
                <a16:creationId xmlns:a16="http://schemas.microsoft.com/office/drawing/2014/main" id="{C5BEC374-45F4-6045-85DE-6AEA7913E62E}"/>
              </a:ext>
            </a:extLst>
          </p:cNvPr>
          <p:cNvPicPr>
            <a:picLocks noChangeAspect="1"/>
          </p:cNvPicPr>
          <p:nvPr/>
        </p:nvPicPr>
        <p:blipFill>
          <a:blip r:embed="rId2"/>
          <a:stretch>
            <a:fillRect/>
          </a:stretch>
        </p:blipFill>
        <p:spPr>
          <a:xfrm>
            <a:off x="3553805" y="3749814"/>
            <a:ext cx="811263" cy="71060"/>
          </a:xfrm>
          <a:prstGeom prst="rect">
            <a:avLst/>
          </a:prstGeom>
        </p:spPr>
      </p:pic>
      <p:pic>
        <p:nvPicPr>
          <p:cNvPr id="6" name="图片 5">
            <a:extLst>
              <a:ext uri="{FF2B5EF4-FFF2-40B4-BE49-F238E27FC236}">
                <a16:creationId xmlns:a16="http://schemas.microsoft.com/office/drawing/2014/main" id="{D1523771-D89C-4A9B-0FAE-9263645E1A48}"/>
              </a:ext>
            </a:extLst>
          </p:cNvPr>
          <p:cNvPicPr>
            <a:picLocks noChangeAspect="1"/>
          </p:cNvPicPr>
          <p:nvPr/>
        </p:nvPicPr>
        <p:blipFill>
          <a:blip r:embed="rId3"/>
          <a:stretch>
            <a:fillRect/>
          </a:stretch>
        </p:blipFill>
        <p:spPr>
          <a:xfrm>
            <a:off x="3724289" y="3070228"/>
            <a:ext cx="811263" cy="71060"/>
          </a:xfrm>
          <a:prstGeom prst="rect">
            <a:avLst/>
          </a:prstGeom>
        </p:spPr>
      </p:pic>
      <p:pic>
        <p:nvPicPr>
          <p:cNvPr id="7" name="图片 6">
            <a:extLst>
              <a:ext uri="{FF2B5EF4-FFF2-40B4-BE49-F238E27FC236}">
                <a16:creationId xmlns:a16="http://schemas.microsoft.com/office/drawing/2014/main" id="{F3F2B384-A07F-AF15-3512-EB1EC5FB4691}"/>
              </a:ext>
            </a:extLst>
          </p:cNvPr>
          <p:cNvPicPr>
            <a:picLocks noChangeAspect="1"/>
          </p:cNvPicPr>
          <p:nvPr/>
        </p:nvPicPr>
        <p:blipFill>
          <a:blip r:embed="rId4"/>
          <a:stretch>
            <a:fillRect/>
          </a:stretch>
        </p:blipFill>
        <p:spPr>
          <a:xfrm>
            <a:off x="2445052" y="4470100"/>
            <a:ext cx="252324" cy="422813"/>
          </a:xfrm>
          <a:prstGeom prst="rect">
            <a:avLst/>
          </a:prstGeom>
        </p:spPr>
      </p:pic>
      <p:pic>
        <p:nvPicPr>
          <p:cNvPr id="8" name="图片 7">
            <a:extLst>
              <a:ext uri="{FF2B5EF4-FFF2-40B4-BE49-F238E27FC236}">
                <a16:creationId xmlns:a16="http://schemas.microsoft.com/office/drawing/2014/main" id="{7EECEB7C-888E-6C61-880A-53770F2FEFED}"/>
              </a:ext>
            </a:extLst>
          </p:cNvPr>
          <p:cNvPicPr>
            <a:picLocks noChangeAspect="1"/>
          </p:cNvPicPr>
          <p:nvPr/>
        </p:nvPicPr>
        <p:blipFill>
          <a:blip r:embed="rId5"/>
          <a:stretch>
            <a:fillRect/>
          </a:stretch>
        </p:blipFill>
        <p:spPr>
          <a:xfrm>
            <a:off x="1724691" y="4470101"/>
            <a:ext cx="252324" cy="422813"/>
          </a:xfrm>
          <a:prstGeom prst="rect">
            <a:avLst/>
          </a:prstGeom>
        </p:spPr>
      </p:pic>
      <p:pic>
        <p:nvPicPr>
          <p:cNvPr id="9" name="图片 8">
            <a:extLst>
              <a:ext uri="{FF2B5EF4-FFF2-40B4-BE49-F238E27FC236}">
                <a16:creationId xmlns:a16="http://schemas.microsoft.com/office/drawing/2014/main" id="{A580E7E6-0C59-881C-57B5-6AB9F3EED927}"/>
              </a:ext>
            </a:extLst>
          </p:cNvPr>
          <p:cNvPicPr>
            <a:picLocks noChangeAspect="1"/>
          </p:cNvPicPr>
          <p:nvPr/>
        </p:nvPicPr>
        <p:blipFill>
          <a:blip r:embed="rId6"/>
          <a:stretch>
            <a:fillRect/>
          </a:stretch>
        </p:blipFill>
        <p:spPr>
          <a:xfrm>
            <a:off x="2467315" y="3749814"/>
            <a:ext cx="593294" cy="81834"/>
          </a:xfrm>
          <a:prstGeom prst="rect">
            <a:avLst/>
          </a:prstGeom>
        </p:spPr>
      </p:pic>
      <p:pic>
        <p:nvPicPr>
          <p:cNvPr id="10" name="图片 9">
            <a:extLst>
              <a:ext uri="{FF2B5EF4-FFF2-40B4-BE49-F238E27FC236}">
                <a16:creationId xmlns:a16="http://schemas.microsoft.com/office/drawing/2014/main" id="{73A9244C-CE79-E0BD-5DD7-158FB0F96500}"/>
              </a:ext>
            </a:extLst>
          </p:cNvPr>
          <p:cNvPicPr>
            <a:picLocks noChangeAspect="1"/>
          </p:cNvPicPr>
          <p:nvPr/>
        </p:nvPicPr>
        <p:blipFill>
          <a:blip r:embed="rId7"/>
          <a:stretch>
            <a:fillRect/>
          </a:stretch>
        </p:blipFill>
        <p:spPr>
          <a:xfrm>
            <a:off x="1724691" y="3070228"/>
            <a:ext cx="593294" cy="81834"/>
          </a:xfrm>
          <a:prstGeom prst="rect">
            <a:avLst/>
          </a:prstGeom>
        </p:spPr>
      </p:pic>
      <p:pic>
        <p:nvPicPr>
          <p:cNvPr id="11" name="图片 10">
            <a:extLst>
              <a:ext uri="{FF2B5EF4-FFF2-40B4-BE49-F238E27FC236}">
                <a16:creationId xmlns:a16="http://schemas.microsoft.com/office/drawing/2014/main" id="{35D9DCF5-AD45-4F56-FB8E-67D79DA0CD51}"/>
              </a:ext>
            </a:extLst>
          </p:cNvPr>
          <p:cNvPicPr>
            <a:picLocks noChangeAspect="1"/>
          </p:cNvPicPr>
          <p:nvPr/>
        </p:nvPicPr>
        <p:blipFill>
          <a:blip r:embed="rId8"/>
          <a:stretch>
            <a:fillRect/>
          </a:stretch>
        </p:blipFill>
        <p:spPr>
          <a:xfrm>
            <a:off x="5028748" y="3070228"/>
            <a:ext cx="693089" cy="78462"/>
          </a:xfrm>
          <a:prstGeom prst="rect">
            <a:avLst/>
          </a:prstGeom>
        </p:spPr>
      </p:pic>
      <p:pic>
        <p:nvPicPr>
          <p:cNvPr id="12" name="图片 11">
            <a:extLst>
              <a:ext uri="{FF2B5EF4-FFF2-40B4-BE49-F238E27FC236}">
                <a16:creationId xmlns:a16="http://schemas.microsoft.com/office/drawing/2014/main" id="{63B73E54-98F5-26C2-651C-384B2373DE58}"/>
              </a:ext>
            </a:extLst>
          </p:cNvPr>
          <p:cNvPicPr>
            <a:picLocks noChangeAspect="1"/>
          </p:cNvPicPr>
          <p:nvPr/>
        </p:nvPicPr>
        <p:blipFill>
          <a:blip r:embed="rId9"/>
          <a:stretch>
            <a:fillRect/>
          </a:stretch>
        </p:blipFill>
        <p:spPr>
          <a:xfrm>
            <a:off x="1724691" y="3739982"/>
            <a:ext cx="252324" cy="252324"/>
          </a:xfrm>
          <a:prstGeom prst="rect">
            <a:avLst/>
          </a:prstGeom>
        </p:spPr>
      </p:pic>
      <p:pic>
        <p:nvPicPr>
          <p:cNvPr id="13" name="图片 12">
            <a:extLst>
              <a:ext uri="{FF2B5EF4-FFF2-40B4-BE49-F238E27FC236}">
                <a16:creationId xmlns:a16="http://schemas.microsoft.com/office/drawing/2014/main" id="{09EDC1BC-5D39-834E-3C83-E3CE8EFBE87B}"/>
              </a:ext>
            </a:extLst>
          </p:cNvPr>
          <p:cNvPicPr>
            <a:picLocks noChangeAspect="1"/>
          </p:cNvPicPr>
          <p:nvPr/>
        </p:nvPicPr>
        <p:blipFill>
          <a:blip r:embed="rId10"/>
          <a:stretch>
            <a:fillRect/>
          </a:stretch>
        </p:blipFill>
        <p:spPr>
          <a:xfrm>
            <a:off x="6212137" y="3070228"/>
            <a:ext cx="422808" cy="81834"/>
          </a:xfrm>
          <a:prstGeom prst="rect">
            <a:avLst/>
          </a:prstGeom>
        </p:spPr>
      </p:pic>
      <p:pic>
        <p:nvPicPr>
          <p:cNvPr id="14" name="图片 13">
            <a:extLst>
              <a:ext uri="{FF2B5EF4-FFF2-40B4-BE49-F238E27FC236}">
                <a16:creationId xmlns:a16="http://schemas.microsoft.com/office/drawing/2014/main" id="{A1CBC913-D636-0BAC-7A72-6AE24C1E9D49}"/>
              </a:ext>
            </a:extLst>
          </p:cNvPr>
          <p:cNvPicPr>
            <a:picLocks noChangeAspect="1"/>
          </p:cNvPicPr>
          <p:nvPr/>
        </p:nvPicPr>
        <p:blipFill>
          <a:blip r:embed="rId11"/>
          <a:stretch>
            <a:fillRect/>
          </a:stretch>
        </p:blipFill>
        <p:spPr>
          <a:xfrm>
            <a:off x="2811181" y="3070228"/>
            <a:ext cx="422808" cy="81834"/>
          </a:xfrm>
          <a:prstGeom prst="rect">
            <a:avLst/>
          </a:prstGeom>
        </p:spPr>
      </p:pic>
      <p:pic>
        <p:nvPicPr>
          <p:cNvPr id="15" name="图片 14">
            <a:extLst>
              <a:ext uri="{FF2B5EF4-FFF2-40B4-BE49-F238E27FC236}">
                <a16:creationId xmlns:a16="http://schemas.microsoft.com/office/drawing/2014/main" id="{1372BA4B-91C7-81E2-969B-D2E4F8B9A343}"/>
              </a:ext>
            </a:extLst>
          </p:cNvPr>
          <p:cNvPicPr>
            <a:picLocks noChangeAspect="1"/>
          </p:cNvPicPr>
          <p:nvPr/>
        </p:nvPicPr>
        <p:blipFill>
          <a:blip r:embed="rId12"/>
          <a:stretch>
            <a:fillRect/>
          </a:stretch>
        </p:blipFill>
        <p:spPr>
          <a:xfrm>
            <a:off x="4858264" y="3749814"/>
            <a:ext cx="405393" cy="78462"/>
          </a:xfrm>
          <a:prstGeom prst="rect">
            <a:avLst/>
          </a:prstGeom>
        </p:spPr>
      </p:pic>
      <p:pic>
        <p:nvPicPr>
          <p:cNvPr id="16" name="图片 15">
            <a:extLst>
              <a:ext uri="{FF2B5EF4-FFF2-40B4-BE49-F238E27FC236}">
                <a16:creationId xmlns:a16="http://schemas.microsoft.com/office/drawing/2014/main" id="{574E2E60-D5C7-8D6A-56C7-285587369E0B}"/>
              </a:ext>
            </a:extLst>
          </p:cNvPr>
          <p:cNvPicPr>
            <a:picLocks noChangeAspect="1"/>
          </p:cNvPicPr>
          <p:nvPr/>
        </p:nvPicPr>
        <p:blipFill>
          <a:blip r:embed="rId13"/>
          <a:stretch>
            <a:fillRect/>
          </a:stretch>
        </p:blipFill>
        <p:spPr>
          <a:xfrm>
            <a:off x="4652418" y="4425771"/>
            <a:ext cx="1445747" cy="511467"/>
          </a:xfrm>
          <a:prstGeom prst="rect">
            <a:avLst/>
          </a:prstGeom>
        </p:spPr>
      </p:pic>
      <p:pic>
        <p:nvPicPr>
          <p:cNvPr id="17" name="图片 16">
            <a:extLst>
              <a:ext uri="{FF2B5EF4-FFF2-40B4-BE49-F238E27FC236}">
                <a16:creationId xmlns:a16="http://schemas.microsoft.com/office/drawing/2014/main" id="{C6DA0937-DF96-89E6-93C4-3B0EF1B6C8C7}"/>
              </a:ext>
            </a:extLst>
          </p:cNvPr>
          <p:cNvPicPr>
            <a:picLocks noChangeAspect="1"/>
          </p:cNvPicPr>
          <p:nvPr/>
        </p:nvPicPr>
        <p:blipFill>
          <a:blip r:embed="rId14"/>
          <a:stretch>
            <a:fillRect/>
          </a:stretch>
        </p:blipFill>
        <p:spPr>
          <a:xfrm>
            <a:off x="3468421" y="4548524"/>
            <a:ext cx="661499" cy="265963"/>
          </a:xfrm>
          <a:prstGeom prst="rect">
            <a:avLst/>
          </a:prstGeom>
        </p:spPr>
      </p:pic>
      <p:pic>
        <p:nvPicPr>
          <p:cNvPr id="18" name="图片 17">
            <a:extLst>
              <a:ext uri="{FF2B5EF4-FFF2-40B4-BE49-F238E27FC236}">
                <a16:creationId xmlns:a16="http://schemas.microsoft.com/office/drawing/2014/main" id="{561E1F50-F0E2-BCCA-A5B0-72D331E00828}"/>
              </a:ext>
            </a:extLst>
          </p:cNvPr>
          <p:cNvPicPr>
            <a:picLocks noChangeAspect="1"/>
          </p:cNvPicPr>
          <p:nvPr/>
        </p:nvPicPr>
        <p:blipFill>
          <a:blip r:embed="rId15"/>
          <a:stretch>
            <a:fillRect/>
          </a:stretch>
        </p:blipFill>
        <p:spPr>
          <a:xfrm>
            <a:off x="6634945" y="4431909"/>
            <a:ext cx="467870" cy="478383"/>
          </a:xfrm>
          <a:prstGeom prst="rect">
            <a:avLst/>
          </a:prstGeom>
        </p:spPr>
      </p:pic>
      <p:pic>
        <p:nvPicPr>
          <p:cNvPr id="19" name="图片 18">
            <a:extLst>
              <a:ext uri="{FF2B5EF4-FFF2-40B4-BE49-F238E27FC236}">
                <a16:creationId xmlns:a16="http://schemas.microsoft.com/office/drawing/2014/main" id="{2BAF8AF2-D317-BC03-7C5E-1967616BFB27}"/>
              </a:ext>
            </a:extLst>
          </p:cNvPr>
          <p:cNvPicPr>
            <a:picLocks noChangeAspect="1"/>
          </p:cNvPicPr>
          <p:nvPr/>
        </p:nvPicPr>
        <p:blipFill>
          <a:blip r:embed="rId16"/>
          <a:stretch>
            <a:fillRect/>
          </a:stretch>
        </p:blipFill>
        <p:spPr>
          <a:xfrm>
            <a:off x="7669285" y="4443282"/>
            <a:ext cx="388715" cy="443272"/>
          </a:xfrm>
          <a:prstGeom prst="rect">
            <a:avLst/>
          </a:prstGeom>
        </p:spPr>
      </p:pic>
      <p:pic>
        <p:nvPicPr>
          <p:cNvPr id="20" name="图片 19">
            <a:extLst>
              <a:ext uri="{FF2B5EF4-FFF2-40B4-BE49-F238E27FC236}">
                <a16:creationId xmlns:a16="http://schemas.microsoft.com/office/drawing/2014/main" id="{048741E5-B117-6A30-ACF3-D7E7F477D970}"/>
              </a:ext>
            </a:extLst>
          </p:cNvPr>
          <p:cNvPicPr>
            <a:picLocks noChangeAspect="1"/>
          </p:cNvPicPr>
          <p:nvPr/>
        </p:nvPicPr>
        <p:blipFill>
          <a:blip r:embed="rId17"/>
          <a:stretch>
            <a:fillRect/>
          </a:stretch>
        </p:blipFill>
        <p:spPr>
          <a:xfrm>
            <a:off x="7197968" y="3006726"/>
            <a:ext cx="942634" cy="1112991"/>
          </a:xfrm>
          <a:prstGeom prst="rect">
            <a:avLst/>
          </a:prstGeom>
        </p:spPr>
      </p:pic>
      <p:pic>
        <p:nvPicPr>
          <p:cNvPr id="21" name="图片 20">
            <a:extLst>
              <a:ext uri="{FF2B5EF4-FFF2-40B4-BE49-F238E27FC236}">
                <a16:creationId xmlns:a16="http://schemas.microsoft.com/office/drawing/2014/main" id="{8D4D7B41-4185-A769-21C0-48B28862CB34}"/>
              </a:ext>
            </a:extLst>
          </p:cNvPr>
          <p:cNvPicPr>
            <a:picLocks noChangeAspect="1"/>
          </p:cNvPicPr>
          <p:nvPr/>
        </p:nvPicPr>
        <p:blipFill>
          <a:blip r:embed="rId18"/>
          <a:stretch>
            <a:fillRect/>
          </a:stretch>
        </p:blipFill>
        <p:spPr>
          <a:xfrm>
            <a:off x="8380207" y="3006726"/>
            <a:ext cx="2115047" cy="1879828"/>
          </a:xfrm>
          <a:prstGeom prst="rect">
            <a:avLst/>
          </a:prstGeom>
        </p:spPr>
      </p:pic>
      <p:pic>
        <p:nvPicPr>
          <p:cNvPr id="22" name="图片 21">
            <a:extLst>
              <a:ext uri="{FF2B5EF4-FFF2-40B4-BE49-F238E27FC236}">
                <a16:creationId xmlns:a16="http://schemas.microsoft.com/office/drawing/2014/main" id="{822799C5-A638-5144-072F-528E4B401149}"/>
              </a:ext>
            </a:extLst>
          </p:cNvPr>
          <p:cNvPicPr>
            <a:picLocks noChangeAspect="1"/>
          </p:cNvPicPr>
          <p:nvPr/>
        </p:nvPicPr>
        <p:blipFill>
          <a:blip r:embed="rId19"/>
          <a:stretch>
            <a:fillRect/>
          </a:stretch>
        </p:blipFill>
        <p:spPr>
          <a:xfrm>
            <a:off x="6382621" y="3614771"/>
            <a:ext cx="252324" cy="427010"/>
          </a:xfrm>
          <a:prstGeom prst="rect">
            <a:avLst/>
          </a:prstGeom>
        </p:spPr>
      </p:pic>
      <p:pic>
        <p:nvPicPr>
          <p:cNvPr id="23" name="图片 22">
            <a:extLst>
              <a:ext uri="{FF2B5EF4-FFF2-40B4-BE49-F238E27FC236}">
                <a16:creationId xmlns:a16="http://schemas.microsoft.com/office/drawing/2014/main" id="{0779DF57-D405-4915-DECB-9749D8D4010A}"/>
              </a:ext>
            </a:extLst>
          </p:cNvPr>
          <p:cNvPicPr>
            <a:picLocks noChangeAspect="1"/>
          </p:cNvPicPr>
          <p:nvPr/>
        </p:nvPicPr>
        <p:blipFill>
          <a:blip r:embed="rId20"/>
          <a:stretch>
            <a:fillRect/>
          </a:stretch>
        </p:blipFill>
        <p:spPr>
          <a:xfrm>
            <a:off x="5759591" y="3611384"/>
            <a:ext cx="246086" cy="416454"/>
          </a:xfrm>
          <a:prstGeom prst="rect">
            <a:avLst/>
          </a:prstGeom>
        </p:spPr>
      </p:pic>
    </p:spTree>
    <p:extLst>
      <p:ext uri="{BB962C8B-B14F-4D97-AF65-F5344CB8AC3E}">
        <p14:creationId xmlns:p14="http://schemas.microsoft.com/office/powerpoint/2010/main" val="4194950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0D63C5-F523-A144-54CA-F7CD7DA8EFFC}"/>
              </a:ext>
            </a:extLst>
          </p:cNvPr>
          <p:cNvSpPr>
            <a:spLocks noGrp="1"/>
          </p:cNvSpPr>
          <p:nvPr>
            <p:ph type="title"/>
          </p:nvPr>
        </p:nvSpPr>
        <p:spPr/>
        <p:txBody>
          <a:bodyPr/>
          <a:lstStyle/>
          <a:p>
            <a:r>
              <a:rPr lang="en-US"/>
              <a:t>THANK YOU</a:t>
            </a:r>
            <a:endParaRPr lang="zh-CN"/>
          </a:p>
        </p:txBody>
      </p:sp>
      <p:sp>
        <p:nvSpPr>
          <p:cNvPr id="3" name="文本占位符 2">
            <a:extLst>
              <a:ext uri="{FF2B5EF4-FFF2-40B4-BE49-F238E27FC236}">
                <a16:creationId xmlns:a16="http://schemas.microsoft.com/office/drawing/2014/main" id="{2812A223-E364-0DA1-B981-61AEE6DB2B4C}"/>
              </a:ext>
            </a:extLst>
          </p:cNvPr>
          <p:cNvSpPr>
            <a:spLocks noGrp="1"/>
          </p:cNvSpPr>
          <p:nvPr>
            <p:ph type="body" idx="1"/>
          </p:nvPr>
        </p:nvSpPr>
        <p:spPr/>
        <p:txBody>
          <a:bodyPr/>
          <a:lstStyle/>
          <a:p>
            <a:r>
              <a:rPr lang="en-US"/>
              <a:t>December 4, 2022</a:t>
            </a:r>
            <a:endParaRPr lang="zh-CN"/>
          </a:p>
          <a:p>
            <a:endParaRPr lang="zh-CN"/>
          </a:p>
        </p:txBody>
      </p:sp>
    </p:spTree>
    <p:extLst>
      <p:ext uri="{BB962C8B-B14F-4D97-AF65-F5344CB8AC3E}">
        <p14:creationId xmlns:p14="http://schemas.microsoft.com/office/powerpoint/2010/main" val="123788931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TotalTime>
  <Words>517</Words>
  <Application>Microsoft Office PowerPoint</Application>
  <PresentationFormat>宽屏</PresentationFormat>
  <Paragraphs>31</Paragraphs>
  <Slides>9</Slides>
  <Notes>0</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9</vt:i4>
      </vt:variant>
    </vt:vector>
  </HeadingPairs>
  <TitlesOfParts>
    <vt:vector size="16" baseType="lpstr">
      <vt:lpstr>PingFang SC Light</vt:lpstr>
      <vt:lpstr>PingFang SC Semibold</vt:lpstr>
      <vt:lpstr>等线</vt:lpstr>
      <vt:lpstr>Arial</vt:lpstr>
      <vt:lpstr>Wingdings</vt:lpstr>
      <vt:lpstr>Office 主题​​</vt:lpstr>
      <vt:lpstr>MathType 7.0 Equation</vt:lpstr>
      <vt:lpstr>Taichi Hackathon</vt:lpstr>
      <vt:lpstr>Taichi Hackathon</vt:lpstr>
      <vt:lpstr>单列布局示范-全文字</vt:lpstr>
      <vt:lpstr>双列布局示范-左文右图</vt:lpstr>
      <vt:lpstr>双列布局示范-左文右文</vt:lpstr>
      <vt:lpstr>三列布局示范-全文字</vt:lpstr>
      <vt:lpstr>字号层级示例</vt:lpstr>
      <vt:lpstr>装饰 ICON 元素</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Taichi Hackathon 2022</dc:title>
  <dc:creator>Microsoft Office User</dc:creator>
  <cp:lastModifiedBy>Zhang Baobao</cp:lastModifiedBy>
  <cp:revision>28</cp:revision>
  <dcterms:created xsi:type="dcterms:W3CDTF">2022-11-17T02:23:28Z</dcterms:created>
  <dcterms:modified xsi:type="dcterms:W3CDTF">2022-12-03T12:19:44Z</dcterms:modified>
</cp:coreProperties>
</file>